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sldIdLst>
    <p:sldId id="256" r:id="rId5"/>
    <p:sldId id="453" r:id="rId6"/>
    <p:sldId id="428" r:id="rId7"/>
    <p:sldId id="429" r:id="rId8"/>
    <p:sldId id="510" r:id="rId9"/>
    <p:sldId id="434" r:id="rId10"/>
    <p:sldId id="513" r:id="rId11"/>
    <p:sldId id="511" r:id="rId12"/>
    <p:sldId id="443" r:id="rId13"/>
    <p:sldId id="444" r:id="rId14"/>
    <p:sldId id="512" r:id="rId15"/>
    <p:sldId id="541" r:id="rId16"/>
    <p:sldId id="514" r:id="rId17"/>
    <p:sldId id="515" r:id="rId18"/>
    <p:sldId id="516" r:id="rId19"/>
    <p:sldId id="517" r:id="rId20"/>
    <p:sldId id="518" r:id="rId21"/>
    <p:sldId id="519" r:id="rId22"/>
    <p:sldId id="524" r:id="rId23"/>
    <p:sldId id="525" r:id="rId24"/>
    <p:sldId id="526" r:id="rId25"/>
    <p:sldId id="527" r:id="rId26"/>
    <p:sldId id="528" r:id="rId27"/>
    <p:sldId id="529" r:id="rId28"/>
    <p:sldId id="520" r:id="rId29"/>
    <p:sldId id="523" r:id="rId30"/>
    <p:sldId id="521" r:id="rId31"/>
    <p:sldId id="537" r:id="rId32"/>
    <p:sldId id="531" r:id="rId33"/>
    <p:sldId id="532" r:id="rId34"/>
    <p:sldId id="530" r:id="rId35"/>
    <p:sldId id="533" r:id="rId36"/>
    <p:sldId id="534" r:id="rId37"/>
    <p:sldId id="536" r:id="rId38"/>
    <p:sldId id="535" r:id="rId39"/>
    <p:sldId id="538" r:id="rId40"/>
    <p:sldId id="539" r:id="rId41"/>
    <p:sldId id="540" r:id="rId42"/>
    <p:sldId id="430" r:id="rId43"/>
    <p:sldId id="27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61"/>
    <a:srgbClr val="E0FAFA"/>
    <a:srgbClr val="F2F2F2"/>
    <a:srgbClr val="CCFFFF"/>
    <a:srgbClr val="000000"/>
    <a:srgbClr val="D8F3E1"/>
    <a:srgbClr val="4577BA"/>
    <a:srgbClr val="DEF8F2"/>
    <a:srgbClr val="E6F4EB"/>
    <a:srgbClr val="D2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94"/>
  </p:normalViewPr>
  <p:slideViewPr>
    <p:cSldViewPr snapToGrid="0" snapToObjects="1" showGuides="1">
      <p:cViewPr varScale="1">
        <p:scale>
          <a:sx n="107" d="100"/>
          <a:sy n="107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11-4F42-9820-14C1594E78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11-4F42-9820-14C1594E78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11-4F42-9820-14C1594E78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11-4F42-9820-14C1594E781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IE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I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7F-0542-A021-381EF1BC240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7F-0542-A021-381EF1BC240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7F-0542-A021-381EF1BC240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7F-0542-A021-381EF1BC240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B-A547-85B4-2D970E386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4.9000000000000004</c:v>
                </c:pt>
                <c:pt idx="2">
                  <c:v>2.8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7F-0542-A021-381EF1BC24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4.5</c:v>
                </c:pt>
                <c:pt idx="1">
                  <c:v>5.8</c:v>
                </c:pt>
                <c:pt idx="2">
                  <c:v>3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7F-0542-A021-381EF1BC2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497840"/>
        <c:axId val="66301920"/>
      </c:barChart>
      <c:catAx>
        <c:axId val="13249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301920"/>
        <c:crosses val="autoZero"/>
        <c:auto val="1"/>
        <c:lblAlgn val="ctr"/>
        <c:lblOffset val="100"/>
        <c:noMultiLvlLbl val="0"/>
      </c:catAx>
      <c:valAx>
        <c:axId val="663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visible Light" panose="020B0403000000020004" pitchFamily="34" charset="77"/>
                <a:ea typeface="+mn-ea"/>
                <a:cs typeface="+mn-cs"/>
              </a:defRPr>
            </a:pPr>
            <a:endParaRPr lang="en-US"/>
          </a:p>
        </c:txPr>
        <c:crossAx val="13249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8042-940D-EE5B27B68B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F-8042-940D-EE5B27B68B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F-8042-940D-EE5B27B68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787632"/>
        <c:axId val="66789280"/>
      </c:barChart>
      <c:catAx>
        <c:axId val="6678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9280"/>
        <c:crosses val="autoZero"/>
        <c:auto val="1"/>
        <c:lblAlgn val="ctr"/>
        <c:lblOffset val="100"/>
        <c:noMultiLvlLbl val="0"/>
      </c:catAx>
      <c:valAx>
        <c:axId val="6678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7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A0B16-95C2-4992-9E97-6EBB17CE170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606D0E-C26E-4D11-8B5A-60AB3D5D7429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b="0" dirty="0"/>
            <a:t> </a:t>
          </a:r>
        </a:p>
      </dgm:t>
    </dgm:pt>
    <dgm:pt modelId="{C0A89C1E-1280-4357-924C-D074AA524278}" type="parTrans" cxnId="{5260FF69-4B72-40CA-8022-D623CA743676}">
      <dgm:prSet/>
      <dgm:spPr/>
      <dgm:t>
        <a:bodyPr/>
        <a:lstStyle/>
        <a:p>
          <a:endParaRPr lang="en-GB" b="0"/>
        </a:p>
      </dgm:t>
    </dgm:pt>
    <dgm:pt modelId="{C1C943E0-B7B9-44F7-97AB-7169E8696D74}" type="sibTrans" cxnId="{5260FF69-4B72-40CA-8022-D623CA743676}">
      <dgm:prSet/>
      <dgm:spPr/>
      <dgm:t>
        <a:bodyPr/>
        <a:lstStyle/>
        <a:p>
          <a:endParaRPr lang="en-GB" b="0"/>
        </a:p>
      </dgm:t>
    </dgm:pt>
    <dgm:pt modelId="{CA0AE9EE-85F9-4BC4-B4B7-84F09F5C5224}">
      <dgm:prSet phldrT="[Text]" phldr="0"/>
      <dgm:spPr/>
      <dgm:t>
        <a:bodyPr/>
        <a:lstStyle/>
        <a:p>
          <a:r>
            <a:rPr lang="en-GB" b="0" dirty="0"/>
            <a:t>Variable types</a:t>
          </a:r>
        </a:p>
      </dgm:t>
    </dgm:pt>
    <dgm:pt modelId="{230450FD-5359-4024-930E-1353B94C9FCE}" type="parTrans" cxnId="{8CC2C793-BFF0-4C12-B5BA-3E11A00DEC2B}">
      <dgm:prSet/>
      <dgm:spPr/>
      <dgm:t>
        <a:bodyPr/>
        <a:lstStyle/>
        <a:p>
          <a:endParaRPr lang="en-GB" b="0"/>
        </a:p>
      </dgm:t>
    </dgm:pt>
    <dgm:pt modelId="{3A876935-3821-4A31-8EA6-BBB7CB4E1134}" type="sibTrans" cxnId="{8CC2C793-BFF0-4C12-B5BA-3E11A00DEC2B}">
      <dgm:prSet/>
      <dgm:spPr/>
      <dgm:t>
        <a:bodyPr/>
        <a:lstStyle/>
        <a:p>
          <a:endParaRPr lang="en-GB" b="0"/>
        </a:p>
      </dgm:t>
    </dgm:pt>
    <dgm:pt modelId="{F7061D26-B218-447C-8817-2395851E7456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b="0" dirty="0"/>
            <a:t> </a:t>
          </a:r>
        </a:p>
      </dgm:t>
    </dgm:pt>
    <dgm:pt modelId="{DDE95BB5-5B63-40EE-A1B2-592C66850C6B}" type="parTrans" cxnId="{592FD2B4-98EA-4DCF-9DA7-4197D4E0F3A7}">
      <dgm:prSet/>
      <dgm:spPr/>
      <dgm:t>
        <a:bodyPr/>
        <a:lstStyle/>
        <a:p>
          <a:endParaRPr lang="en-GB" b="0"/>
        </a:p>
      </dgm:t>
    </dgm:pt>
    <dgm:pt modelId="{A88B45A3-AFFB-4A1A-A80A-EE7221E22F90}" type="sibTrans" cxnId="{592FD2B4-98EA-4DCF-9DA7-4197D4E0F3A7}">
      <dgm:prSet/>
      <dgm:spPr/>
      <dgm:t>
        <a:bodyPr/>
        <a:lstStyle/>
        <a:p>
          <a:endParaRPr lang="en-GB" b="0"/>
        </a:p>
      </dgm:t>
    </dgm:pt>
    <dgm:pt modelId="{BFB3BC43-BDC7-4266-8A13-FF3293A0E55A}">
      <dgm:prSet phldrT="[Text]" phldr="0"/>
      <dgm:spPr/>
      <dgm:t>
        <a:bodyPr/>
        <a:lstStyle/>
        <a:p>
          <a:r>
            <a:rPr lang="en-GB" b="0" dirty="0"/>
            <a:t>Univariate outlier detection and treatment</a:t>
          </a:r>
        </a:p>
      </dgm:t>
    </dgm:pt>
    <dgm:pt modelId="{53E21812-54EC-4C77-8586-0772E9132174}" type="parTrans" cxnId="{09CDF5EC-7745-4CAD-A267-D89E197DD08E}">
      <dgm:prSet/>
      <dgm:spPr/>
      <dgm:t>
        <a:bodyPr/>
        <a:lstStyle/>
        <a:p>
          <a:endParaRPr lang="en-GB" b="0"/>
        </a:p>
      </dgm:t>
    </dgm:pt>
    <dgm:pt modelId="{A6B55496-ABE0-4156-AA14-60A687EB63AD}" type="sibTrans" cxnId="{09CDF5EC-7745-4CAD-A267-D89E197DD08E}">
      <dgm:prSet/>
      <dgm:spPr/>
      <dgm:t>
        <a:bodyPr/>
        <a:lstStyle/>
        <a:p>
          <a:endParaRPr lang="en-GB" b="0"/>
        </a:p>
      </dgm:t>
    </dgm:pt>
    <dgm:pt modelId="{B2344FE5-F002-4B9C-88F1-9468179913D8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b="0" dirty="0"/>
            <a:t> </a:t>
          </a:r>
        </a:p>
      </dgm:t>
    </dgm:pt>
    <dgm:pt modelId="{88338FDF-4D50-40D9-BA6E-F7511311C1D9}" type="parTrans" cxnId="{DE189C0E-68B6-40F3-B867-B46F5F9A37BC}">
      <dgm:prSet/>
      <dgm:spPr/>
      <dgm:t>
        <a:bodyPr/>
        <a:lstStyle/>
        <a:p>
          <a:endParaRPr lang="en-GB" b="0"/>
        </a:p>
      </dgm:t>
    </dgm:pt>
    <dgm:pt modelId="{D8D6E843-90DB-4313-9DD4-921F58334BDC}" type="sibTrans" cxnId="{DE189C0E-68B6-40F3-B867-B46F5F9A37BC}">
      <dgm:prSet/>
      <dgm:spPr/>
      <dgm:t>
        <a:bodyPr/>
        <a:lstStyle/>
        <a:p>
          <a:endParaRPr lang="en-GB" b="0"/>
        </a:p>
      </dgm:t>
    </dgm:pt>
    <dgm:pt modelId="{708CC02A-BC4A-481E-AAAD-E36D9E48620D}">
      <dgm:prSet phldrT="[Text]" phldr="0"/>
      <dgm:spPr/>
      <dgm:t>
        <a:bodyPr/>
        <a:lstStyle/>
        <a:p>
          <a:r>
            <a:rPr lang="en-GB" b="0" dirty="0"/>
            <a:t>Creating and defining composite variables</a:t>
          </a:r>
        </a:p>
      </dgm:t>
    </dgm:pt>
    <dgm:pt modelId="{8A44F491-DC9C-4419-8D2A-963DBA8EDD79}" type="parTrans" cxnId="{4C2476B4-265A-4AC9-802F-3A4F45CB2BBC}">
      <dgm:prSet/>
      <dgm:spPr/>
      <dgm:t>
        <a:bodyPr/>
        <a:lstStyle/>
        <a:p>
          <a:endParaRPr lang="en-GB" b="0"/>
        </a:p>
      </dgm:t>
    </dgm:pt>
    <dgm:pt modelId="{D3F9D081-D739-4E8B-B566-88CAF234442E}" type="sibTrans" cxnId="{4C2476B4-265A-4AC9-802F-3A4F45CB2BBC}">
      <dgm:prSet/>
      <dgm:spPr/>
      <dgm:t>
        <a:bodyPr/>
        <a:lstStyle/>
        <a:p>
          <a:endParaRPr lang="en-GB" b="0"/>
        </a:p>
      </dgm:t>
    </dgm:pt>
    <dgm:pt modelId="{A3FBDABA-BE78-4BCC-A58A-13F8AF4141AD}">
      <dgm:prSet phldrT="[Text]" phldr="0"/>
      <dgm:spPr>
        <a:solidFill>
          <a:srgbClr val="A39461"/>
        </a:solidFill>
      </dgm:spPr>
      <dgm:t>
        <a:bodyPr/>
        <a:lstStyle/>
        <a:p>
          <a:endParaRPr lang="en-GB" b="0" dirty="0"/>
        </a:p>
      </dgm:t>
    </dgm:pt>
    <dgm:pt modelId="{F2D34C45-E361-4B1C-9C10-C6FA80D7C731}" type="parTrans" cxnId="{39FD5235-3896-44B5-81CC-4A3AC4BE6351}">
      <dgm:prSet/>
      <dgm:spPr/>
      <dgm:t>
        <a:bodyPr/>
        <a:lstStyle/>
        <a:p>
          <a:endParaRPr lang="en-GB" b="0"/>
        </a:p>
      </dgm:t>
    </dgm:pt>
    <dgm:pt modelId="{A0D5AA07-C6D2-46FF-96BE-E0BA7057E6B7}" type="sibTrans" cxnId="{39FD5235-3896-44B5-81CC-4A3AC4BE6351}">
      <dgm:prSet/>
      <dgm:spPr/>
      <dgm:t>
        <a:bodyPr/>
        <a:lstStyle/>
        <a:p>
          <a:endParaRPr lang="en-GB" b="0"/>
        </a:p>
      </dgm:t>
    </dgm:pt>
    <dgm:pt modelId="{67D2186E-8EEA-4D28-AE16-F3D8A9BD2704}">
      <dgm:prSet phldrT="[Text]" phldr="0"/>
      <dgm:spPr/>
      <dgm:t>
        <a:bodyPr/>
        <a:lstStyle/>
        <a:p>
          <a:r>
            <a:rPr lang="en-GB" b="0" dirty="0"/>
            <a:t>EDA/Statistical assumptions</a:t>
          </a:r>
        </a:p>
      </dgm:t>
    </dgm:pt>
    <dgm:pt modelId="{51C1D824-EEC0-4AC7-8315-19FB10C53126}" type="parTrans" cxnId="{809F8BBE-8681-4BA2-8E43-3D6D8B82828F}">
      <dgm:prSet/>
      <dgm:spPr/>
      <dgm:t>
        <a:bodyPr/>
        <a:lstStyle/>
        <a:p>
          <a:endParaRPr lang="en-GB" b="0"/>
        </a:p>
      </dgm:t>
    </dgm:pt>
    <dgm:pt modelId="{55D1AFCC-7CDA-476B-AE5E-D52915F32A7D}" type="sibTrans" cxnId="{809F8BBE-8681-4BA2-8E43-3D6D8B82828F}">
      <dgm:prSet/>
      <dgm:spPr/>
      <dgm:t>
        <a:bodyPr/>
        <a:lstStyle/>
        <a:p>
          <a:endParaRPr lang="en-GB" b="0"/>
        </a:p>
      </dgm:t>
    </dgm:pt>
    <dgm:pt modelId="{1B9962CC-7056-4F5A-98FA-F5BEBC4F6F37}">
      <dgm:prSet phldrT="[Text]" phldr="0"/>
      <dgm:spPr/>
      <dgm:t>
        <a:bodyPr/>
        <a:lstStyle/>
        <a:p>
          <a:r>
            <a:rPr lang="en-GB" b="0" dirty="0"/>
            <a:t>Exploratory data analysis (EDA)</a:t>
          </a:r>
        </a:p>
      </dgm:t>
    </dgm:pt>
    <dgm:pt modelId="{ECDF6541-E65D-4AB3-B272-71EC815DB36E}" type="parTrans" cxnId="{DE074712-3FBB-4192-B67E-AD3D570E1E14}">
      <dgm:prSet/>
      <dgm:spPr/>
      <dgm:t>
        <a:bodyPr/>
        <a:lstStyle/>
        <a:p>
          <a:endParaRPr lang="en-GB" b="0"/>
        </a:p>
      </dgm:t>
    </dgm:pt>
    <dgm:pt modelId="{D190B663-B0F5-49D1-AA2E-6D643BEFEE4A}" type="sibTrans" cxnId="{DE074712-3FBB-4192-B67E-AD3D570E1E14}">
      <dgm:prSet/>
      <dgm:spPr/>
      <dgm:t>
        <a:bodyPr/>
        <a:lstStyle/>
        <a:p>
          <a:endParaRPr lang="en-GB" b="0"/>
        </a:p>
      </dgm:t>
    </dgm:pt>
    <dgm:pt modelId="{6A747CFB-DB21-4127-8FEF-2BD8D0C8DEB1}">
      <dgm:prSet phldrT="[Text]" phldr="0"/>
      <dgm:spPr>
        <a:solidFill>
          <a:srgbClr val="A39461"/>
        </a:solidFill>
      </dgm:spPr>
      <dgm:t>
        <a:bodyPr/>
        <a:lstStyle/>
        <a:p>
          <a:endParaRPr lang="en-GB" b="0" dirty="0"/>
        </a:p>
      </dgm:t>
    </dgm:pt>
    <dgm:pt modelId="{85D92A6F-6B02-44B1-BD5E-3642E0AF83F2}" type="parTrans" cxnId="{DF2F5756-73C8-4B21-BDBB-F612AEB9BF0F}">
      <dgm:prSet/>
      <dgm:spPr/>
      <dgm:t>
        <a:bodyPr/>
        <a:lstStyle/>
        <a:p>
          <a:endParaRPr lang="en-GB" b="0"/>
        </a:p>
      </dgm:t>
    </dgm:pt>
    <dgm:pt modelId="{118C7E1C-B43C-48B0-8EBF-CCE437798C62}" type="sibTrans" cxnId="{DF2F5756-73C8-4B21-BDBB-F612AEB9BF0F}">
      <dgm:prSet/>
      <dgm:spPr/>
      <dgm:t>
        <a:bodyPr/>
        <a:lstStyle/>
        <a:p>
          <a:endParaRPr lang="en-GB" b="0"/>
        </a:p>
      </dgm:t>
    </dgm:pt>
    <dgm:pt modelId="{4390EA4B-0DE1-4CE6-BF23-C07568596F3A}" type="pres">
      <dgm:prSet presAssocID="{0CCA0B16-95C2-4992-9E97-6EBB17CE1703}" presName="Name0" presStyleCnt="0">
        <dgm:presLayoutVars>
          <dgm:dir/>
          <dgm:animLvl val="lvl"/>
          <dgm:resizeHandles val="exact"/>
        </dgm:presLayoutVars>
      </dgm:prSet>
      <dgm:spPr/>
    </dgm:pt>
    <dgm:pt modelId="{6FC0E1FC-8E58-4386-B034-523048B5B0E9}" type="pres">
      <dgm:prSet presAssocID="{83606D0E-C26E-4D11-8B5A-60AB3D5D7429}" presName="compositeNode" presStyleCnt="0">
        <dgm:presLayoutVars>
          <dgm:bulletEnabled val="1"/>
        </dgm:presLayoutVars>
      </dgm:prSet>
      <dgm:spPr/>
    </dgm:pt>
    <dgm:pt modelId="{591F9501-6599-4C56-9F8C-C25F0EA0EB45}" type="pres">
      <dgm:prSet presAssocID="{83606D0E-C26E-4D11-8B5A-60AB3D5D7429}" presName="bgRect" presStyleLbl="node1" presStyleIdx="0" presStyleCnt="5"/>
      <dgm:spPr/>
    </dgm:pt>
    <dgm:pt modelId="{03EAD095-F14A-441A-A941-C19F8B10FA25}" type="pres">
      <dgm:prSet presAssocID="{83606D0E-C26E-4D11-8B5A-60AB3D5D7429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0AAF67B1-64C0-425F-AAD7-5D3F2E1C5AEC}" type="pres">
      <dgm:prSet presAssocID="{83606D0E-C26E-4D11-8B5A-60AB3D5D7429}" presName="childNode" presStyleLbl="node1" presStyleIdx="0" presStyleCnt="5">
        <dgm:presLayoutVars>
          <dgm:bulletEnabled val="1"/>
        </dgm:presLayoutVars>
      </dgm:prSet>
      <dgm:spPr/>
    </dgm:pt>
    <dgm:pt modelId="{BC935BA0-1008-491C-8AFC-0D830F485ED8}" type="pres">
      <dgm:prSet presAssocID="{C1C943E0-B7B9-44F7-97AB-7169E8696D74}" presName="hSp" presStyleCnt="0"/>
      <dgm:spPr/>
    </dgm:pt>
    <dgm:pt modelId="{6CF0AD2B-54EF-4A43-95C2-D72C504F4E6B}" type="pres">
      <dgm:prSet presAssocID="{C1C943E0-B7B9-44F7-97AB-7169E8696D74}" presName="vProcSp" presStyleCnt="0"/>
      <dgm:spPr/>
    </dgm:pt>
    <dgm:pt modelId="{5871D10C-B12E-445A-B9DC-93D4B4BEC9FD}" type="pres">
      <dgm:prSet presAssocID="{C1C943E0-B7B9-44F7-97AB-7169E8696D74}" presName="vSp1" presStyleCnt="0"/>
      <dgm:spPr/>
    </dgm:pt>
    <dgm:pt modelId="{AFD56E14-D4A2-4FCE-B4F6-7E3BAA839174}" type="pres">
      <dgm:prSet presAssocID="{C1C943E0-B7B9-44F7-97AB-7169E8696D74}" presName="simulatedConn" presStyleLbl="solidFgAcc1" presStyleIdx="0" presStyleCnt="4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</dgm:pt>
    <dgm:pt modelId="{51724DCE-48D4-46BD-B16F-C8028B42741E}" type="pres">
      <dgm:prSet presAssocID="{C1C943E0-B7B9-44F7-97AB-7169E8696D74}" presName="vSp2" presStyleCnt="0"/>
      <dgm:spPr/>
    </dgm:pt>
    <dgm:pt modelId="{5232A659-7B28-4A14-9611-404F41D87BE5}" type="pres">
      <dgm:prSet presAssocID="{C1C943E0-B7B9-44F7-97AB-7169E8696D74}" presName="sibTrans" presStyleCnt="0"/>
      <dgm:spPr/>
    </dgm:pt>
    <dgm:pt modelId="{F785DC63-2102-4989-A5BC-AB825A9EBA74}" type="pres">
      <dgm:prSet presAssocID="{F7061D26-B218-447C-8817-2395851E7456}" presName="compositeNode" presStyleCnt="0">
        <dgm:presLayoutVars>
          <dgm:bulletEnabled val="1"/>
        </dgm:presLayoutVars>
      </dgm:prSet>
      <dgm:spPr/>
    </dgm:pt>
    <dgm:pt modelId="{991108CF-E78C-44C8-8A4E-4BA20D7412C2}" type="pres">
      <dgm:prSet presAssocID="{F7061D26-B218-447C-8817-2395851E7456}" presName="bgRect" presStyleLbl="node1" presStyleIdx="1" presStyleCnt="5"/>
      <dgm:spPr/>
    </dgm:pt>
    <dgm:pt modelId="{5A054E39-9880-46E8-8533-71F96D491ED6}" type="pres">
      <dgm:prSet presAssocID="{F7061D26-B218-447C-8817-2395851E7456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206700F9-C90C-466D-8119-89F36F06E054}" type="pres">
      <dgm:prSet presAssocID="{F7061D26-B218-447C-8817-2395851E7456}" presName="childNode" presStyleLbl="node1" presStyleIdx="1" presStyleCnt="5">
        <dgm:presLayoutVars>
          <dgm:bulletEnabled val="1"/>
        </dgm:presLayoutVars>
      </dgm:prSet>
      <dgm:spPr/>
    </dgm:pt>
    <dgm:pt modelId="{65E07BF5-3003-4654-B164-0779EFA2ACD2}" type="pres">
      <dgm:prSet presAssocID="{A88B45A3-AFFB-4A1A-A80A-EE7221E22F90}" presName="hSp" presStyleCnt="0"/>
      <dgm:spPr/>
    </dgm:pt>
    <dgm:pt modelId="{AB07DAE7-3F1B-49C3-9EB5-4DDF522C47F3}" type="pres">
      <dgm:prSet presAssocID="{A88B45A3-AFFB-4A1A-A80A-EE7221E22F90}" presName="vProcSp" presStyleCnt="0"/>
      <dgm:spPr/>
    </dgm:pt>
    <dgm:pt modelId="{C91B9A13-F0DA-4503-BC70-F8F3F0EDCFFA}" type="pres">
      <dgm:prSet presAssocID="{A88B45A3-AFFB-4A1A-A80A-EE7221E22F90}" presName="vSp1" presStyleCnt="0"/>
      <dgm:spPr/>
    </dgm:pt>
    <dgm:pt modelId="{1C87C7B7-2996-401F-9E75-36977289864C}" type="pres">
      <dgm:prSet presAssocID="{A88B45A3-AFFB-4A1A-A80A-EE7221E22F90}" presName="simulatedConn" presStyleLbl="solidFgAcc1" presStyleIdx="1" presStyleCnt="4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</dgm:pt>
    <dgm:pt modelId="{4A4D3E94-071C-42D7-B29D-34F7FF6D9643}" type="pres">
      <dgm:prSet presAssocID="{A88B45A3-AFFB-4A1A-A80A-EE7221E22F90}" presName="vSp2" presStyleCnt="0"/>
      <dgm:spPr/>
    </dgm:pt>
    <dgm:pt modelId="{332C0BBE-208E-4869-9ED7-A8A7D3961F57}" type="pres">
      <dgm:prSet presAssocID="{A88B45A3-AFFB-4A1A-A80A-EE7221E22F90}" presName="sibTrans" presStyleCnt="0"/>
      <dgm:spPr/>
    </dgm:pt>
    <dgm:pt modelId="{C96860E6-F89E-44E3-B48C-AB3C509C717E}" type="pres">
      <dgm:prSet presAssocID="{B2344FE5-F002-4B9C-88F1-9468179913D8}" presName="compositeNode" presStyleCnt="0">
        <dgm:presLayoutVars>
          <dgm:bulletEnabled val="1"/>
        </dgm:presLayoutVars>
      </dgm:prSet>
      <dgm:spPr/>
    </dgm:pt>
    <dgm:pt modelId="{FC0AD49A-13EA-455C-A181-E128DDCD5DD1}" type="pres">
      <dgm:prSet presAssocID="{B2344FE5-F002-4B9C-88F1-9468179913D8}" presName="bgRect" presStyleLbl="node1" presStyleIdx="2" presStyleCnt="5"/>
      <dgm:spPr/>
    </dgm:pt>
    <dgm:pt modelId="{8F4FBFF4-D9AC-41A0-A25E-13CC5368B778}" type="pres">
      <dgm:prSet presAssocID="{B2344FE5-F002-4B9C-88F1-9468179913D8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F8C4AAFB-6A07-4AA3-ADCA-F123D6C92708}" type="pres">
      <dgm:prSet presAssocID="{B2344FE5-F002-4B9C-88F1-9468179913D8}" presName="childNode" presStyleLbl="node1" presStyleIdx="2" presStyleCnt="5">
        <dgm:presLayoutVars>
          <dgm:bulletEnabled val="1"/>
        </dgm:presLayoutVars>
      </dgm:prSet>
      <dgm:spPr/>
    </dgm:pt>
    <dgm:pt modelId="{98C028AC-E29F-4C08-B8F2-9F06C44C5E7B}" type="pres">
      <dgm:prSet presAssocID="{D8D6E843-90DB-4313-9DD4-921F58334BDC}" presName="hSp" presStyleCnt="0"/>
      <dgm:spPr/>
    </dgm:pt>
    <dgm:pt modelId="{F067FA1E-ED1E-4467-AC1D-7D7AA258687E}" type="pres">
      <dgm:prSet presAssocID="{D8D6E843-90DB-4313-9DD4-921F58334BDC}" presName="vProcSp" presStyleCnt="0"/>
      <dgm:spPr/>
    </dgm:pt>
    <dgm:pt modelId="{6B303D7E-A460-465F-9486-282AD07CD17A}" type="pres">
      <dgm:prSet presAssocID="{D8D6E843-90DB-4313-9DD4-921F58334BDC}" presName="vSp1" presStyleCnt="0"/>
      <dgm:spPr/>
    </dgm:pt>
    <dgm:pt modelId="{3608B104-817E-4B60-BEB9-79E53F961C53}" type="pres">
      <dgm:prSet presAssocID="{D8D6E843-90DB-4313-9DD4-921F58334BDC}" presName="simulatedConn" presStyleLbl="solidFgAcc1" presStyleIdx="2" presStyleCnt="4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</dgm:pt>
    <dgm:pt modelId="{0355CDA5-51B4-436D-86F6-2C5C2D2A03E2}" type="pres">
      <dgm:prSet presAssocID="{D8D6E843-90DB-4313-9DD4-921F58334BDC}" presName="vSp2" presStyleCnt="0"/>
      <dgm:spPr/>
    </dgm:pt>
    <dgm:pt modelId="{F92FC031-230C-4743-83C0-00EA405FAABA}" type="pres">
      <dgm:prSet presAssocID="{D8D6E843-90DB-4313-9DD4-921F58334BDC}" presName="sibTrans" presStyleCnt="0"/>
      <dgm:spPr/>
    </dgm:pt>
    <dgm:pt modelId="{19746DAD-D917-4CB3-93DB-0F79ECFA3609}" type="pres">
      <dgm:prSet presAssocID="{A3FBDABA-BE78-4BCC-A58A-13F8AF4141AD}" presName="compositeNode" presStyleCnt="0">
        <dgm:presLayoutVars>
          <dgm:bulletEnabled val="1"/>
        </dgm:presLayoutVars>
      </dgm:prSet>
      <dgm:spPr/>
    </dgm:pt>
    <dgm:pt modelId="{C5BB2FB3-3548-4E8D-BF8F-67E0DB92ED5F}" type="pres">
      <dgm:prSet presAssocID="{A3FBDABA-BE78-4BCC-A58A-13F8AF4141AD}" presName="bgRect" presStyleLbl="node1" presStyleIdx="3" presStyleCnt="5"/>
      <dgm:spPr/>
    </dgm:pt>
    <dgm:pt modelId="{83C78072-D92E-4A98-8FE2-1C29F18B3EB6}" type="pres">
      <dgm:prSet presAssocID="{A3FBDABA-BE78-4BCC-A58A-13F8AF4141AD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1864338C-6550-4E58-B657-5AD058AF534D}" type="pres">
      <dgm:prSet presAssocID="{A3FBDABA-BE78-4BCC-A58A-13F8AF4141AD}" presName="childNode" presStyleLbl="node1" presStyleIdx="3" presStyleCnt="5">
        <dgm:presLayoutVars>
          <dgm:bulletEnabled val="1"/>
        </dgm:presLayoutVars>
      </dgm:prSet>
      <dgm:spPr/>
    </dgm:pt>
    <dgm:pt modelId="{82CF95A4-E474-4372-9562-887148A351DA}" type="pres">
      <dgm:prSet presAssocID="{A0D5AA07-C6D2-46FF-96BE-E0BA7057E6B7}" presName="hSp" presStyleCnt="0"/>
      <dgm:spPr/>
    </dgm:pt>
    <dgm:pt modelId="{47B576CF-49D6-4966-81B7-7CB8F4AF4EED}" type="pres">
      <dgm:prSet presAssocID="{A0D5AA07-C6D2-46FF-96BE-E0BA7057E6B7}" presName="vProcSp" presStyleCnt="0"/>
      <dgm:spPr/>
    </dgm:pt>
    <dgm:pt modelId="{4F04B874-840D-4978-A159-9CFA114641A4}" type="pres">
      <dgm:prSet presAssocID="{A0D5AA07-C6D2-46FF-96BE-E0BA7057E6B7}" presName="vSp1" presStyleCnt="0"/>
      <dgm:spPr/>
    </dgm:pt>
    <dgm:pt modelId="{2579FA6D-1601-42C9-A67C-5B279AF7FBBB}" type="pres">
      <dgm:prSet presAssocID="{A0D5AA07-C6D2-46FF-96BE-E0BA7057E6B7}" presName="simulatedConn" presStyleLbl="solidFgAcc1" presStyleIdx="3" presStyleCnt="4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</dgm:pt>
    <dgm:pt modelId="{E6BE0D9A-F130-44D9-840F-274EA22BD56C}" type="pres">
      <dgm:prSet presAssocID="{A0D5AA07-C6D2-46FF-96BE-E0BA7057E6B7}" presName="vSp2" presStyleCnt="0"/>
      <dgm:spPr/>
    </dgm:pt>
    <dgm:pt modelId="{C8C4A637-6789-4088-BAA9-0FCF70DB8200}" type="pres">
      <dgm:prSet presAssocID="{A0D5AA07-C6D2-46FF-96BE-E0BA7057E6B7}" presName="sibTrans" presStyleCnt="0"/>
      <dgm:spPr/>
    </dgm:pt>
    <dgm:pt modelId="{1B705155-498D-49C2-B1E0-3DCEA5C63263}" type="pres">
      <dgm:prSet presAssocID="{6A747CFB-DB21-4127-8FEF-2BD8D0C8DEB1}" presName="compositeNode" presStyleCnt="0">
        <dgm:presLayoutVars>
          <dgm:bulletEnabled val="1"/>
        </dgm:presLayoutVars>
      </dgm:prSet>
      <dgm:spPr/>
    </dgm:pt>
    <dgm:pt modelId="{ED56C44D-BEB9-4A90-9A25-7C0EC14D6940}" type="pres">
      <dgm:prSet presAssocID="{6A747CFB-DB21-4127-8FEF-2BD8D0C8DEB1}" presName="bgRect" presStyleLbl="node1" presStyleIdx="4" presStyleCnt="5"/>
      <dgm:spPr/>
    </dgm:pt>
    <dgm:pt modelId="{D6FC0FFC-061C-4975-AC67-99B063D698C9}" type="pres">
      <dgm:prSet presAssocID="{6A747CFB-DB21-4127-8FEF-2BD8D0C8DEB1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5493DCF1-6FD9-4DD9-B847-209D580B7FB9}" type="pres">
      <dgm:prSet presAssocID="{6A747CFB-DB21-4127-8FEF-2BD8D0C8DEB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3674C209-2474-4085-A49D-4480AA9A0A40}" type="presOf" srcId="{A3FBDABA-BE78-4BCC-A58A-13F8AF4141AD}" destId="{83C78072-D92E-4A98-8FE2-1C29F18B3EB6}" srcOrd="1" destOrd="0" presId="urn:microsoft.com/office/officeart/2005/8/layout/hProcess7"/>
    <dgm:cxn modelId="{DE189C0E-68B6-40F3-B867-B46F5F9A37BC}" srcId="{0CCA0B16-95C2-4992-9E97-6EBB17CE1703}" destId="{B2344FE5-F002-4B9C-88F1-9468179913D8}" srcOrd="2" destOrd="0" parTransId="{88338FDF-4D50-40D9-BA6E-F7511311C1D9}" sibTransId="{D8D6E843-90DB-4313-9DD4-921F58334BDC}"/>
    <dgm:cxn modelId="{DE074712-3FBB-4192-B67E-AD3D570E1E14}" srcId="{A3FBDABA-BE78-4BCC-A58A-13F8AF4141AD}" destId="{1B9962CC-7056-4F5A-98FA-F5BEBC4F6F37}" srcOrd="0" destOrd="0" parTransId="{ECDF6541-E65D-4AB3-B272-71EC815DB36E}" sibTransId="{D190B663-B0F5-49D1-AA2E-6D643BEFEE4A}"/>
    <dgm:cxn modelId="{CAFB6D15-7354-4B6A-9D43-6135B72D5707}" type="presOf" srcId="{6A747CFB-DB21-4127-8FEF-2BD8D0C8DEB1}" destId="{D6FC0FFC-061C-4975-AC67-99B063D698C9}" srcOrd="1" destOrd="0" presId="urn:microsoft.com/office/officeart/2005/8/layout/hProcess7"/>
    <dgm:cxn modelId="{F156C02B-6EC5-4C14-B278-0EF62E58EEA5}" type="presOf" srcId="{B2344FE5-F002-4B9C-88F1-9468179913D8}" destId="{8F4FBFF4-D9AC-41A0-A25E-13CC5368B778}" srcOrd="1" destOrd="0" presId="urn:microsoft.com/office/officeart/2005/8/layout/hProcess7"/>
    <dgm:cxn modelId="{39FD5235-3896-44B5-81CC-4A3AC4BE6351}" srcId="{0CCA0B16-95C2-4992-9E97-6EBB17CE1703}" destId="{A3FBDABA-BE78-4BCC-A58A-13F8AF4141AD}" srcOrd="3" destOrd="0" parTransId="{F2D34C45-E361-4B1C-9C10-C6FA80D7C731}" sibTransId="{A0D5AA07-C6D2-46FF-96BE-E0BA7057E6B7}"/>
    <dgm:cxn modelId="{6EE07344-E22E-423F-A46A-8F5ABD51FA4A}" type="presOf" srcId="{BFB3BC43-BDC7-4266-8A13-FF3293A0E55A}" destId="{206700F9-C90C-466D-8119-89F36F06E054}" srcOrd="0" destOrd="0" presId="urn:microsoft.com/office/officeart/2005/8/layout/hProcess7"/>
    <dgm:cxn modelId="{977E3547-2D56-4909-ACA3-CC0BE4BE0229}" type="presOf" srcId="{83606D0E-C26E-4D11-8B5A-60AB3D5D7429}" destId="{591F9501-6599-4C56-9F8C-C25F0EA0EB45}" srcOrd="0" destOrd="0" presId="urn:microsoft.com/office/officeart/2005/8/layout/hProcess7"/>
    <dgm:cxn modelId="{5260FF69-4B72-40CA-8022-D623CA743676}" srcId="{0CCA0B16-95C2-4992-9E97-6EBB17CE1703}" destId="{83606D0E-C26E-4D11-8B5A-60AB3D5D7429}" srcOrd="0" destOrd="0" parTransId="{C0A89C1E-1280-4357-924C-D074AA524278}" sibTransId="{C1C943E0-B7B9-44F7-97AB-7169E8696D74}"/>
    <dgm:cxn modelId="{88D4B975-E4C4-43C8-80C3-5A8137AD717B}" type="presOf" srcId="{83606D0E-C26E-4D11-8B5A-60AB3D5D7429}" destId="{03EAD095-F14A-441A-A941-C19F8B10FA25}" srcOrd="1" destOrd="0" presId="urn:microsoft.com/office/officeart/2005/8/layout/hProcess7"/>
    <dgm:cxn modelId="{DF2F5756-73C8-4B21-BDBB-F612AEB9BF0F}" srcId="{0CCA0B16-95C2-4992-9E97-6EBB17CE1703}" destId="{6A747CFB-DB21-4127-8FEF-2BD8D0C8DEB1}" srcOrd="4" destOrd="0" parTransId="{85D92A6F-6B02-44B1-BD5E-3642E0AF83F2}" sibTransId="{118C7E1C-B43C-48B0-8EBF-CCE437798C62}"/>
    <dgm:cxn modelId="{8709908C-8EE5-419E-A646-2FF714F9F7A3}" type="presOf" srcId="{0CCA0B16-95C2-4992-9E97-6EBB17CE1703}" destId="{4390EA4B-0DE1-4CE6-BF23-C07568596F3A}" srcOrd="0" destOrd="0" presId="urn:microsoft.com/office/officeart/2005/8/layout/hProcess7"/>
    <dgm:cxn modelId="{8CC2C793-BFF0-4C12-B5BA-3E11A00DEC2B}" srcId="{83606D0E-C26E-4D11-8B5A-60AB3D5D7429}" destId="{CA0AE9EE-85F9-4BC4-B4B7-84F09F5C5224}" srcOrd="0" destOrd="0" parTransId="{230450FD-5359-4024-930E-1353B94C9FCE}" sibTransId="{3A876935-3821-4A31-8EA6-BBB7CB4E1134}"/>
    <dgm:cxn modelId="{1FB9B29A-853F-4663-932F-35619EE928DB}" type="presOf" srcId="{F7061D26-B218-447C-8817-2395851E7456}" destId="{991108CF-E78C-44C8-8A4E-4BA20D7412C2}" srcOrd="0" destOrd="0" presId="urn:microsoft.com/office/officeart/2005/8/layout/hProcess7"/>
    <dgm:cxn modelId="{4C2476B4-265A-4AC9-802F-3A4F45CB2BBC}" srcId="{B2344FE5-F002-4B9C-88F1-9468179913D8}" destId="{708CC02A-BC4A-481E-AAAD-E36D9E48620D}" srcOrd="0" destOrd="0" parTransId="{8A44F491-DC9C-4419-8D2A-963DBA8EDD79}" sibTransId="{D3F9D081-D739-4E8B-B566-88CAF234442E}"/>
    <dgm:cxn modelId="{592FD2B4-98EA-4DCF-9DA7-4197D4E0F3A7}" srcId="{0CCA0B16-95C2-4992-9E97-6EBB17CE1703}" destId="{F7061D26-B218-447C-8817-2395851E7456}" srcOrd="1" destOrd="0" parTransId="{DDE95BB5-5B63-40EE-A1B2-592C66850C6B}" sibTransId="{A88B45A3-AFFB-4A1A-A80A-EE7221E22F90}"/>
    <dgm:cxn modelId="{22CF1FB5-B411-40E4-B8C8-1A6B9CF57528}" type="presOf" srcId="{67D2186E-8EEA-4D28-AE16-F3D8A9BD2704}" destId="{5493DCF1-6FD9-4DD9-B847-209D580B7FB9}" srcOrd="0" destOrd="0" presId="urn:microsoft.com/office/officeart/2005/8/layout/hProcess7"/>
    <dgm:cxn modelId="{809F8BBE-8681-4BA2-8E43-3D6D8B82828F}" srcId="{6A747CFB-DB21-4127-8FEF-2BD8D0C8DEB1}" destId="{67D2186E-8EEA-4D28-AE16-F3D8A9BD2704}" srcOrd="0" destOrd="0" parTransId="{51C1D824-EEC0-4AC7-8315-19FB10C53126}" sibTransId="{55D1AFCC-7CDA-476B-AE5E-D52915F32A7D}"/>
    <dgm:cxn modelId="{75943AC5-E9A7-4DAA-BFDE-B2CC66EAE302}" type="presOf" srcId="{1B9962CC-7056-4F5A-98FA-F5BEBC4F6F37}" destId="{1864338C-6550-4E58-B657-5AD058AF534D}" srcOrd="0" destOrd="0" presId="urn:microsoft.com/office/officeart/2005/8/layout/hProcess7"/>
    <dgm:cxn modelId="{F59C77C5-7139-4315-A087-830C91BFBC3D}" type="presOf" srcId="{708CC02A-BC4A-481E-AAAD-E36D9E48620D}" destId="{F8C4AAFB-6A07-4AA3-ADCA-F123D6C92708}" srcOrd="0" destOrd="0" presId="urn:microsoft.com/office/officeart/2005/8/layout/hProcess7"/>
    <dgm:cxn modelId="{747826CC-AD25-4851-AB59-103585BD0882}" type="presOf" srcId="{CA0AE9EE-85F9-4BC4-B4B7-84F09F5C5224}" destId="{0AAF67B1-64C0-425F-AAD7-5D3F2E1C5AEC}" srcOrd="0" destOrd="0" presId="urn:microsoft.com/office/officeart/2005/8/layout/hProcess7"/>
    <dgm:cxn modelId="{25C788E1-AE57-4E0A-84CF-15BDC614DBC4}" type="presOf" srcId="{F7061D26-B218-447C-8817-2395851E7456}" destId="{5A054E39-9880-46E8-8533-71F96D491ED6}" srcOrd="1" destOrd="0" presId="urn:microsoft.com/office/officeart/2005/8/layout/hProcess7"/>
    <dgm:cxn modelId="{53FAA4E6-A72B-4EDD-B97E-4BCC1ABADC6E}" type="presOf" srcId="{6A747CFB-DB21-4127-8FEF-2BD8D0C8DEB1}" destId="{ED56C44D-BEB9-4A90-9A25-7C0EC14D6940}" srcOrd="0" destOrd="0" presId="urn:microsoft.com/office/officeart/2005/8/layout/hProcess7"/>
    <dgm:cxn modelId="{09CDF5EC-7745-4CAD-A267-D89E197DD08E}" srcId="{F7061D26-B218-447C-8817-2395851E7456}" destId="{BFB3BC43-BDC7-4266-8A13-FF3293A0E55A}" srcOrd="0" destOrd="0" parTransId="{53E21812-54EC-4C77-8586-0772E9132174}" sibTransId="{A6B55496-ABE0-4156-AA14-60A687EB63AD}"/>
    <dgm:cxn modelId="{EA58F2F0-A827-4138-905D-3430A659308B}" type="presOf" srcId="{A3FBDABA-BE78-4BCC-A58A-13F8AF4141AD}" destId="{C5BB2FB3-3548-4E8D-BF8F-67E0DB92ED5F}" srcOrd="0" destOrd="0" presId="urn:microsoft.com/office/officeart/2005/8/layout/hProcess7"/>
    <dgm:cxn modelId="{575A53F2-B5F1-40F3-A6BA-2F2078EA3AB5}" type="presOf" srcId="{B2344FE5-F002-4B9C-88F1-9468179913D8}" destId="{FC0AD49A-13EA-455C-A181-E128DDCD5DD1}" srcOrd="0" destOrd="0" presId="urn:microsoft.com/office/officeart/2005/8/layout/hProcess7"/>
    <dgm:cxn modelId="{3EE9AA54-A5CF-4E39-B9D3-F22507851636}" type="presParOf" srcId="{4390EA4B-0DE1-4CE6-BF23-C07568596F3A}" destId="{6FC0E1FC-8E58-4386-B034-523048B5B0E9}" srcOrd="0" destOrd="0" presId="urn:microsoft.com/office/officeart/2005/8/layout/hProcess7"/>
    <dgm:cxn modelId="{A15BA141-CF62-40D6-87CB-1C4DF9C4C2CA}" type="presParOf" srcId="{6FC0E1FC-8E58-4386-B034-523048B5B0E9}" destId="{591F9501-6599-4C56-9F8C-C25F0EA0EB45}" srcOrd="0" destOrd="0" presId="urn:microsoft.com/office/officeart/2005/8/layout/hProcess7"/>
    <dgm:cxn modelId="{DE7668BF-7823-4E7F-8231-7923721B05FE}" type="presParOf" srcId="{6FC0E1FC-8E58-4386-B034-523048B5B0E9}" destId="{03EAD095-F14A-441A-A941-C19F8B10FA25}" srcOrd="1" destOrd="0" presId="urn:microsoft.com/office/officeart/2005/8/layout/hProcess7"/>
    <dgm:cxn modelId="{F93341EE-B5F1-4348-8622-54AFB5547652}" type="presParOf" srcId="{6FC0E1FC-8E58-4386-B034-523048B5B0E9}" destId="{0AAF67B1-64C0-425F-AAD7-5D3F2E1C5AEC}" srcOrd="2" destOrd="0" presId="urn:microsoft.com/office/officeart/2005/8/layout/hProcess7"/>
    <dgm:cxn modelId="{2C686BD6-7762-4F03-9AE5-3EBC12A9766F}" type="presParOf" srcId="{4390EA4B-0DE1-4CE6-BF23-C07568596F3A}" destId="{BC935BA0-1008-491C-8AFC-0D830F485ED8}" srcOrd="1" destOrd="0" presId="urn:microsoft.com/office/officeart/2005/8/layout/hProcess7"/>
    <dgm:cxn modelId="{9BEBA216-0F4C-42FB-95F4-9CD4C5013C9B}" type="presParOf" srcId="{4390EA4B-0DE1-4CE6-BF23-C07568596F3A}" destId="{6CF0AD2B-54EF-4A43-95C2-D72C504F4E6B}" srcOrd="2" destOrd="0" presId="urn:microsoft.com/office/officeart/2005/8/layout/hProcess7"/>
    <dgm:cxn modelId="{C6CA58AC-C9FB-485F-A67C-4BCE5C6E158D}" type="presParOf" srcId="{6CF0AD2B-54EF-4A43-95C2-D72C504F4E6B}" destId="{5871D10C-B12E-445A-B9DC-93D4B4BEC9FD}" srcOrd="0" destOrd="0" presId="urn:microsoft.com/office/officeart/2005/8/layout/hProcess7"/>
    <dgm:cxn modelId="{F564EAB5-7E32-4A42-B1CD-55334ED4ABBE}" type="presParOf" srcId="{6CF0AD2B-54EF-4A43-95C2-D72C504F4E6B}" destId="{AFD56E14-D4A2-4FCE-B4F6-7E3BAA839174}" srcOrd="1" destOrd="0" presId="urn:microsoft.com/office/officeart/2005/8/layout/hProcess7"/>
    <dgm:cxn modelId="{5827F687-F356-4675-84A4-BCDF4D737450}" type="presParOf" srcId="{6CF0AD2B-54EF-4A43-95C2-D72C504F4E6B}" destId="{51724DCE-48D4-46BD-B16F-C8028B42741E}" srcOrd="2" destOrd="0" presId="urn:microsoft.com/office/officeart/2005/8/layout/hProcess7"/>
    <dgm:cxn modelId="{1EA7F67F-893A-4A0B-B014-70476DD9DCBD}" type="presParOf" srcId="{4390EA4B-0DE1-4CE6-BF23-C07568596F3A}" destId="{5232A659-7B28-4A14-9611-404F41D87BE5}" srcOrd="3" destOrd="0" presId="urn:microsoft.com/office/officeart/2005/8/layout/hProcess7"/>
    <dgm:cxn modelId="{FC6E3599-B52D-4E44-8A89-3F633CAB9084}" type="presParOf" srcId="{4390EA4B-0DE1-4CE6-BF23-C07568596F3A}" destId="{F785DC63-2102-4989-A5BC-AB825A9EBA74}" srcOrd="4" destOrd="0" presId="urn:microsoft.com/office/officeart/2005/8/layout/hProcess7"/>
    <dgm:cxn modelId="{86F811A6-B776-462C-BB94-BD83F28C5C05}" type="presParOf" srcId="{F785DC63-2102-4989-A5BC-AB825A9EBA74}" destId="{991108CF-E78C-44C8-8A4E-4BA20D7412C2}" srcOrd="0" destOrd="0" presId="urn:microsoft.com/office/officeart/2005/8/layout/hProcess7"/>
    <dgm:cxn modelId="{5E9FCAF7-12BC-4321-AE29-D0EE3AA1B761}" type="presParOf" srcId="{F785DC63-2102-4989-A5BC-AB825A9EBA74}" destId="{5A054E39-9880-46E8-8533-71F96D491ED6}" srcOrd="1" destOrd="0" presId="urn:microsoft.com/office/officeart/2005/8/layout/hProcess7"/>
    <dgm:cxn modelId="{D3809CDD-27A8-4020-9C9E-8BD21BBBFABC}" type="presParOf" srcId="{F785DC63-2102-4989-A5BC-AB825A9EBA74}" destId="{206700F9-C90C-466D-8119-89F36F06E054}" srcOrd="2" destOrd="0" presId="urn:microsoft.com/office/officeart/2005/8/layout/hProcess7"/>
    <dgm:cxn modelId="{D66A6AD7-8686-48B0-A6A3-133C576C8ADF}" type="presParOf" srcId="{4390EA4B-0DE1-4CE6-BF23-C07568596F3A}" destId="{65E07BF5-3003-4654-B164-0779EFA2ACD2}" srcOrd="5" destOrd="0" presId="urn:microsoft.com/office/officeart/2005/8/layout/hProcess7"/>
    <dgm:cxn modelId="{73F3B74F-2FD3-43CD-9F6B-60BEF3B37C4A}" type="presParOf" srcId="{4390EA4B-0DE1-4CE6-BF23-C07568596F3A}" destId="{AB07DAE7-3F1B-49C3-9EB5-4DDF522C47F3}" srcOrd="6" destOrd="0" presId="urn:microsoft.com/office/officeart/2005/8/layout/hProcess7"/>
    <dgm:cxn modelId="{8523700E-CE0B-41CF-8C38-E0D69CBA50A3}" type="presParOf" srcId="{AB07DAE7-3F1B-49C3-9EB5-4DDF522C47F3}" destId="{C91B9A13-F0DA-4503-BC70-F8F3F0EDCFFA}" srcOrd="0" destOrd="0" presId="urn:microsoft.com/office/officeart/2005/8/layout/hProcess7"/>
    <dgm:cxn modelId="{892B5FCE-5703-4DB1-A49A-2686A585218A}" type="presParOf" srcId="{AB07DAE7-3F1B-49C3-9EB5-4DDF522C47F3}" destId="{1C87C7B7-2996-401F-9E75-36977289864C}" srcOrd="1" destOrd="0" presId="urn:microsoft.com/office/officeart/2005/8/layout/hProcess7"/>
    <dgm:cxn modelId="{A1DBE7AA-7B23-4DCE-8AE2-7576D45BC453}" type="presParOf" srcId="{AB07DAE7-3F1B-49C3-9EB5-4DDF522C47F3}" destId="{4A4D3E94-071C-42D7-B29D-34F7FF6D9643}" srcOrd="2" destOrd="0" presId="urn:microsoft.com/office/officeart/2005/8/layout/hProcess7"/>
    <dgm:cxn modelId="{78035053-3468-4264-8687-5F56EE3271C2}" type="presParOf" srcId="{4390EA4B-0DE1-4CE6-BF23-C07568596F3A}" destId="{332C0BBE-208E-4869-9ED7-A8A7D3961F57}" srcOrd="7" destOrd="0" presId="urn:microsoft.com/office/officeart/2005/8/layout/hProcess7"/>
    <dgm:cxn modelId="{C991D298-608F-4E2A-89BC-3A0125CFEC76}" type="presParOf" srcId="{4390EA4B-0DE1-4CE6-BF23-C07568596F3A}" destId="{C96860E6-F89E-44E3-B48C-AB3C509C717E}" srcOrd="8" destOrd="0" presId="urn:microsoft.com/office/officeart/2005/8/layout/hProcess7"/>
    <dgm:cxn modelId="{141D03AA-87D5-4D8E-83A3-82F3153BB03E}" type="presParOf" srcId="{C96860E6-F89E-44E3-B48C-AB3C509C717E}" destId="{FC0AD49A-13EA-455C-A181-E128DDCD5DD1}" srcOrd="0" destOrd="0" presId="urn:microsoft.com/office/officeart/2005/8/layout/hProcess7"/>
    <dgm:cxn modelId="{8E0B5A75-62D0-4D8F-8FAA-9D70FBE57D4F}" type="presParOf" srcId="{C96860E6-F89E-44E3-B48C-AB3C509C717E}" destId="{8F4FBFF4-D9AC-41A0-A25E-13CC5368B778}" srcOrd="1" destOrd="0" presId="urn:microsoft.com/office/officeart/2005/8/layout/hProcess7"/>
    <dgm:cxn modelId="{BAE26D60-A03F-4DA2-8CEE-03D3EFFC7C11}" type="presParOf" srcId="{C96860E6-F89E-44E3-B48C-AB3C509C717E}" destId="{F8C4AAFB-6A07-4AA3-ADCA-F123D6C92708}" srcOrd="2" destOrd="0" presId="urn:microsoft.com/office/officeart/2005/8/layout/hProcess7"/>
    <dgm:cxn modelId="{BA87F069-7C87-41FC-896C-C77B3E8A731C}" type="presParOf" srcId="{4390EA4B-0DE1-4CE6-BF23-C07568596F3A}" destId="{98C028AC-E29F-4C08-B8F2-9F06C44C5E7B}" srcOrd="9" destOrd="0" presId="urn:microsoft.com/office/officeart/2005/8/layout/hProcess7"/>
    <dgm:cxn modelId="{8821A0A7-1107-4057-A291-02E3F163095D}" type="presParOf" srcId="{4390EA4B-0DE1-4CE6-BF23-C07568596F3A}" destId="{F067FA1E-ED1E-4467-AC1D-7D7AA258687E}" srcOrd="10" destOrd="0" presId="urn:microsoft.com/office/officeart/2005/8/layout/hProcess7"/>
    <dgm:cxn modelId="{FA5F50D8-E16B-4981-ACC2-33B78CD30444}" type="presParOf" srcId="{F067FA1E-ED1E-4467-AC1D-7D7AA258687E}" destId="{6B303D7E-A460-465F-9486-282AD07CD17A}" srcOrd="0" destOrd="0" presId="urn:microsoft.com/office/officeart/2005/8/layout/hProcess7"/>
    <dgm:cxn modelId="{528E061D-D2AE-4478-AC44-7F04D9FFD02B}" type="presParOf" srcId="{F067FA1E-ED1E-4467-AC1D-7D7AA258687E}" destId="{3608B104-817E-4B60-BEB9-79E53F961C53}" srcOrd="1" destOrd="0" presId="urn:microsoft.com/office/officeart/2005/8/layout/hProcess7"/>
    <dgm:cxn modelId="{C7094FF5-F0A4-48EB-B3E0-E6F8E2A4443F}" type="presParOf" srcId="{F067FA1E-ED1E-4467-AC1D-7D7AA258687E}" destId="{0355CDA5-51B4-436D-86F6-2C5C2D2A03E2}" srcOrd="2" destOrd="0" presId="urn:microsoft.com/office/officeart/2005/8/layout/hProcess7"/>
    <dgm:cxn modelId="{C3BD15DA-2740-4C2E-AB40-16BBF1B9616B}" type="presParOf" srcId="{4390EA4B-0DE1-4CE6-BF23-C07568596F3A}" destId="{F92FC031-230C-4743-83C0-00EA405FAABA}" srcOrd="11" destOrd="0" presId="urn:microsoft.com/office/officeart/2005/8/layout/hProcess7"/>
    <dgm:cxn modelId="{67B02A14-01AC-4EF3-97A2-43E9E1CA8F77}" type="presParOf" srcId="{4390EA4B-0DE1-4CE6-BF23-C07568596F3A}" destId="{19746DAD-D917-4CB3-93DB-0F79ECFA3609}" srcOrd="12" destOrd="0" presId="urn:microsoft.com/office/officeart/2005/8/layout/hProcess7"/>
    <dgm:cxn modelId="{02BBCBD4-1FF9-47C9-99AA-0E8F329D8792}" type="presParOf" srcId="{19746DAD-D917-4CB3-93DB-0F79ECFA3609}" destId="{C5BB2FB3-3548-4E8D-BF8F-67E0DB92ED5F}" srcOrd="0" destOrd="0" presId="urn:microsoft.com/office/officeart/2005/8/layout/hProcess7"/>
    <dgm:cxn modelId="{B49D7B00-60AC-4AC0-B4DA-86DAC3ECAC40}" type="presParOf" srcId="{19746DAD-D917-4CB3-93DB-0F79ECFA3609}" destId="{83C78072-D92E-4A98-8FE2-1C29F18B3EB6}" srcOrd="1" destOrd="0" presId="urn:microsoft.com/office/officeart/2005/8/layout/hProcess7"/>
    <dgm:cxn modelId="{6F0F5CB6-5211-4DE3-907B-474D23D5B971}" type="presParOf" srcId="{19746DAD-D917-4CB3-93DB-0F79ECFA3609}" destId="{1864338C-6550-4E58-B657-5AD058AF534D}" srcOrd="2" destOrd="0" presId="urn:microsoft.com/office/officeart/2005/8/layout/hProcess7"/>
    <dgm:cxn modelId="{CD19675C-A593-4B23-815B-3A5276A775A5}" type="presParOf" srcId="{4390EA4B-0DE1-4CE6-BF23-C07568596F3A}" destId="{82CF95A4-E474-4372-9562-887148A351DA}" srcOrd="13" destOrd="0" presId="urn:microsoft.com/office/officeart/2005/8/layout/hProcess7"/>
    <dgm:cxn modelId="{97D547A8-0555-4F62-8F62-00659C11F58D}" type="presParOf" srcId="{4390EA4B-0DE1-4CE6-BF23-C07568596F3A}" destId="{47B576CF-49D6-4966-81B7-7CB8F4AF4EED}" srcOrd="14" destOrd="0" presId="urn:microsoft.com/office/officeart/2005/8/layout/hProcess7"/>
    <dgm:cxn modelId="{9B4622C3-64A7-4DC2-9932-29068CE38F05}" type="presParOf" srcId="{47B576CF-49D6-4966-81B7-7CB8F4AF4EED}" destId="{4F04B874-840D-4978-A159-9CFA114641A4}" srcOrd="0" destOrd="0" presId="urn:microsoft.com/office/officeart/2005/8/layout/hProcess7"/>
    <dgm:cxn modelId="{9BA64B1B-A35D-4C2D-94A4-15764116FBAE}" type="presParOf" srcId="{47B576CF-49D6-4966-81B7-7CB8F4AF4EED}" destId="{2579FA6D-1601-42C9-A67C-5B279AF7FBBB}" srcOrd="1" destOrd="0" presId="urn:microsoft.com/office/officeart/2005/8/layout/hProcess7"/>
    <dgm:cxn modelId="{BB134CBE-0535-4614-8DCA-FDD0190AFE37}" type="presParOf" srcId="{47B576CF-49D6-4966-81B7-7CB8F4AF4EED}" destId="{E6BE0D9A-F130-44D9-840F-274EA22BD56C}" srcOrd="2" destOrd="0" presId="urn:microsoft.com/office/officeart/2005/8/layout/hProcess7"/>
    <dgm:cxn modelId="{39F1A5E5-3433-48C3-A6BF-367F90CC2CD1}" type="presParOf" srcId="{4390EA4B-0DE1-4CE6-BF23-C07568596F3A}" destId="{C8C4A637-6789-4088-BAA9-0FCF70DB8200}" srcOrd="15" destOrd="0" presId="urn:microsoft.com/office/officeart/2005/8/layout/hProcess7"/>
    <dgm:cxn modelId="{1A8645AC-1045-4AA9-BE3E-A1A0871216D9}" type="presParOf" srcId="{4390EA4B-0DE1-4CE6-BF23-C07568596F3A}" destId="{1B705155-498D-49C2-B1E0-3DCEA5C63263}" srcOrd="16" destOrd="0" presId="urn:microsoft.com/office/officeart/2005/8/layout/hProcess7"/>
    <dgm:cxn modelId="{9F1F62C1-60D1-4E3C-801E-ECF33BBF9554}" type="presParOf" srcId="{1B705155-498D-49C2-B1E0-3DCEA5C63263}" destId="{ED56C44D-BEB9-4A90-9A25-7C0EC14D6940}" srcOrd="0" destOrd="0" presId="urn:microsoft.com/office/officeart/2005/8/layout/hProcess7"/>
    <dgm:cxn modelId="{0038FAFF-3538-46DE-9456-854273DE6B77}" type="presParOf" srcId="{1B705155-498D-49C2-B1E0-3DCEA5C63263}" destId="{D6FC0FFC-061C-4975-AC67-99B063D698C9}" srcOrd="1" destOrd="0" presId="urn:microsoft.com/office/officeart/2005/8/layout/hProcess7"/>
    <dgm:cxn modelId="{8DFB6ECD-65F2-4EC5-8B64-FAF3F7F94E8F}" type="presParOf" srcId="{1B705155-498D-49C2-B1E0-3DCEA5C63263}" destId="{5493DCF1-6FD9-4DD9-B847-209D580B7F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E62C9-2D89-4AFF-92FF-F459FA60C3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4D799D-0990-45C9-93D5-CA240B9D52DE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dirty="0"/>
            <a:t>Theory verification and making claims</a:t>
          </a:r>
        </a:p>
      </dgm:t>
    </dgm:pt>
    <dgm:pt modelId="{D9C2C00F-4FF6-4EBA-8496-839CCA1E85DC}" type="parTrans" cxnId="{7D98D2C3-C6F4-4256-BC41-A91E31050C49}">
      <dgm:prSet/>
      <dgm:spPr/>
      <dgm:t>
        <a:bodyPr/>
        <a:lstStyle/>
        <a:p>
          <a:endParaRPr lang="en-GB"/>
        </a:p>
      </dgm:t>
    </dgm:pt>
    <dgm:pt modelId="{1AB3BAB1-7C30-4EAD-9EB9-2183CBCC3F90}" type="sibTrans" cxnId="{7D98D2C3-C6F4-4256-BC41-A91E31050C49}">
      <dgm:prSet/>
      <dgm:spPr>
        <a:solidFill>
          <a:srgbClr val="A39461"/>
        </a:solidFill>
        <a:ln w="12700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E62D5838-2C3A-459D-AE76-5B92B21A4F91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dirty="0"/>
            <a:t>Reductionistic</a:t>
          </a:r>
        </a:p>
      </dgm:t>
    </dgm:pt>
    <dgm:pt modelId="{096CE57E-2F04-44FA-8459-5E3AAFB39B54}" type="parTrans" cxnId="{199A9BEF-0CAC-4C9E-B87C-354560E9BFAC}">
      <dgm:prSet/>
      <dgm:spPr/>
      <dgm:t>
        <a:bodyPr/>
        <a:lstStyle/>
        <a:p>
          <a:endParaRPr lang="en-GB"/>
        </a:p>
      </dgm:t>
    </dgm:pt>
    <dgm:pt modelId="{E4097907-7143-4243-8ECC-50870A8F3B27}" type="sibTrans" cxnId="{199A9BEF-0CAC-4C9E-B87C-354560E9BFAC}">
      <dgm:prSet/>
      <dgm:spPr/>
      <dgm:t>
        <a:bodyPr/>
        <a:lstStyle/>
        <a:p>
          <a:endParaRPr lang="en-GB"/>
        </a:p>
      </dgm:t>
    </dgm:pt>
    <dgm:pt modelId="{CD7687CB-3662-4B73-A39B-8BB6E480CA02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dirty="0"/>
            <a:t>Empirical observation</a:t>
          </a:r>
        </a:p>
      </dgm:t>
    </dgm:pt>
    <dgm:pt modelId="{A940F629-5410-44DB-9C6D-8A515077F66F}" type="parTrans" cxnId="{57BC23D0-4DBA-4255-B3BB-84908AD43907}">
      <dgm:prSet/>
      <dgm:spPr/>
      <dgm:t>
        <a:bodyPr/>
        <a:lstStyle/>
        <a:p>
          <a:endParaRPr lang="en-GB"/>
        </a:p>
      </dgm:t>
    </dgm:pt>
    <dgm:pt modelId="{344AD056-1CC0-4937-893D-D11F405924A7}" type="sibTrans" cxnId="{57BC23D0-4DBA-4255-B3BB-84908AD43907}">
      <dgm:prSet/>
      <dgm:spPr/>
      <dgm:t>
        <a:bodyPr/>
        <a:lstStyle/>
        <a:p>
          <a:endParaRPr lang="en-GB"/>
        </a:p>
      </dgm:t>
    </dgm:pt>
    <dgm:pt modelId="{D4EAA556-8FB9-4BD5-85A1-27A621A5EE69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dirty="0"/>
            <a:t>Being objective and minimising bias</a:t>
          </a:r>
        </a:p>
      </dgm:t>
    </dgm:pt>
    <dgm:pt modelId="{691E88CD-01BE-4F38-BB2A-87828F10AA41}" type="parTrans" cxnId="{23B0B1F2-85C5-4FB5-AF1F-CB762E5453FF}">
      <dgm:prSet/>
      <dgm:spPr/>
      <dgm:t>
        <a:bodyPr/>
        <a:lstStyle/>
        <a:p>
          <a:endParaRPr lang="en-GB"/>
        </a:p>
      </dgm:t>
    </dgm:pt>
    <dgm:pt modelId="{ED2BDF00-8857-44F6-97C4-F6F20F5C7574}" type="sibTrans" cxnId="{23B0B1F2-85C5-4FB5-AF1F-CB762E5453FF}">
      <dgm:prSet/>
      <dgm:spPr/>
      <dgm:t>
        <a:bodyPr/>
        <a:lstStyle/>
        <a:p>
          <a:endParaRPr lang="en-GB"/>
        </a:p>
      </dgm:t>
    </dgm:pt>
    <dgm:pt modelId="{37B51F5C-4B9E-4985-B41F-FB43F0B3BD30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/>
            <a:t>Deterministic</a:t>
          </a:r>
          <a:endParaRPr lang="en-GB" dirty="0"/>
        </a:p>
      </dgm:t>
    </dgm:pt>
    <dgm:pt modelId="{D691F68A-CDF2-4773-BAC5-70876815AF83}" type="parTrans" cxnId="{D9838211-2DDA-4BDB-A5D7-1F64F111BDED}">
      <dgm:prSet/>
      <dgm:spPr/>
      <dgm:t>
        <a:bodyPr/>
        <a:lstStyle/>
        <a:p>
          <a:endParaRPr lang="en-GB"/>
        </a:p>
      </dgm:t>
    </dgm:pt>
    <dgm:pt modelId="{DB5FF754-585E-449C-8782-65DEA1623C9D}" type="sibTrans" cxnId="{D9838211-2DDA-4BDB-A5D7-1F64F111BDED}">
      <dgm:prSet/>
      <dgm:spPr/>
      <dgm:t>
        <a:bodyPr/>
        <a:lstStyle/>
        <a:p>
          <a:endParaRPr lang="en-GB"/>
        </a:p>
      </dgm:t>
    </dgm:pt>
    <dgm:pt modelId="{88104077-C588-449F-B2F6-CAA16265F39D}">
      <dgm:prSet phldrT="[Text]" phldr="0"/>
      <dgm:spPr>
        <a:solidFill>
          <a:srgbClr val="A39461"/>
        </a:solidFill>
      </dgm:spPr>
      <dgm:t>
        <a:bodyPr/>
        <a:lstStyle/>
        <a:p>
          <a:r>
            <a:rPr lang="en-GB" dirty="0"/>
            <a:t>Absolute truth can never be found</a:t>
          </a:r>
        </a:p>
      </dgm:t>
    </dgm:pt>
    <dgm:pt modelId="{EDB78A3E-6D82-4F2D-9EE8-7E1908B80C2E}" type="parTrans" cxnId="{2D1EEEF9-6FF7-44FA-859C-D021103F13BD}">
      <dgm:prSet/>
      <dgm:spPr/>
      <dgm:t>
        <a:bodyPr/>
        <a:lstStyle/>
        <a:p>
          <a:endParaRPr lang="en-GB"/>
        </a:p>
      </dgm:t>
    </dgm:pt>
    <dgm:pt modelId="{ECE60373-8FF0-439F-B8E6-722F3AD6A74A}" type="sibTrans" cxnId="{2D1EEEF9-6FF7-44FA-859C-D021103F13BD}">
      <dgm:prSet/>
      <dgm:spPr/>
      <dgm:t>
        <a:bodyPr/>
        <a:lstStyle/>
        <a:p>
          <a:endParaRPr lang="en-GB"/>
        </a:p>
      </dgm:t>
    </dgm:pt>
    <dgm:pt modelId="{28442434-6868-4B05-BA90-1C8CF36EB740}" type="pres">
      <dgm:prSet presAssocID="{926E62C9-2D89-4AFF-92FF-F459FA60C3CC}" presName="Name0" presStyleCnt="0">
        <dgm:presLayoutVars>
          <dgm:chMax val="7"/>
          <dgm:chPref val="7"/>
          <dgm:dir/>
        </dgm:presLayoutVars>
      </dgm:prSet>
      <dgm:spPr/>
    </dgm:pt>
    <dgm:pt modelId="{E89E4A20-77D0-4A65-AA1E-25D853E404CC}" type="pres">
      <dgm:prSet presAssocID="{926E62C9-2D89-4AFF-92FF-F459FA60C3CC}" presName="Name1" presStyleCnt="0"/>
      <dgm:spPr/>
    </dgm:pt>
    <dgm:pt modelId="{FC0FB1F6-28E5-40AE-852A-E103AFA590AE}" type="pres">
      <dgm:prSet presAssocID="{926E62C9-2D89-4AFF-92FF-F459FA60C3CC}" presName="cycle" presStyleCnt="0"/>
      <dgm:spPr/>
    </dgm:pt>
    <dgm:pt modelId="{2F588594-D274-4DAC-BB49-728FADB74862}" type="pres">
      <dgm:prSet presAssocID="{926E62C9-2D89-4AFF-92FF-F459FA60C3CC}" presName="srcNode" presStyleLbl="node1" presStyleIdx="0" presStyleCnt="6"/>
      <dgm:spPr/>
    </dgm:pt>
    <dgm:pt modelId="{69BAB5F9-4A90-457A-AF27-F4CF7E2A930E}" type="pres">
      <dgm:prSet presAssocID="{926E62C9-2D89-4AFF-92FF-F459FA60C3CC}" presName="conn" presStyleLbl="parChTrans1D2" presStyleIdx="0" presStyleCnt="1"/>
      <dgm:spPr/>
    </dgm:pt>
    <dgm:pt modelId="{8FA1DCE1-66BB-46E8-A4FC-269624343964}" type="pres">
      <dgm:prSet presAssocID="{926E62C9-2D89-4AFF-92FF-F459FA60C3CC}" presName="extraNode" presStyleLbl="node1" presStyleIdx="0" presStyleCnt="6"/>
      <dgm:spPr/>
    </dgm:pt>
    <dgm:pt modelId="{F5EDF51D-E706-4AF3-A55E-0F5B6E0FC44F}" type="pres">
      <dgm:prSet presAssocID="{926E62C9-2D89-4AFF-92FF-F459FA60C3CC}" presName="dstNode" presStyleLbl="node1" presStyleIdx="0" presStyleCnt="6"/>
      <dgm:spPr/>
    </dgm:pt>
    <dgm:pt modelId="{4C84C4A7-81E1-441E-9634-1FC0757FC12B}" type="pres">
      <dgm:prSet presAssocID="{A44D799D-0990-45C9-93D5-CA240B9D52DE}" presName="text_1" presStyleLbl="node1" presStyleIdx="0" presStyleCnt="6">
        <dgm:presLayoutVars>
          <dgm:bulletEnabled val="1"/>
        </dgm:presLayoutVars>
      </dgm:prSet>
      <dgm:spPr/>
    </dgm:pt>
    <dgm:pt modelId="{2CFD9B29-F368-484A-8D01-4FFA2965035B}" type="pres">
      <dgm:prSet presAssocID="{A44D799D-0990-45C9-93D5-CA240B9D52DE}" presName="accent_1" presStyleCnt="0"/>
      <dgm:spPr/>
    </dgm:pt>
    <dgm:pt modelId="{FD3B9BE2-518F-43BB-8CB7-BBFD45EB43AF}" type="pres">
      <dgm:prSet presAssocID="{A44D799D-0990-45C9-93D5-CA240B9D52DE}" presName="accentRepeatNode" presStyleLbl="solidFgAcc1" presStyleIdx="0" presStyleCnt="6"/>
      <dgm:spPr>
        <a:ln w="28575">
          <a:solidFill>
            <a:srgbClr val="A39461"/>
          </a:solidFill>
        </a:ln>
      </dgm:spPr>
    </dgm:pt>
    <dgm:pt modelId="{272B3BD5-55F2-4464-8893-BECDCF903D87}" type="pres">
      <dgm:prSet presAssocID="{88104077-C588-449F-B2F6-CAA16265F39D}" presName="text_2" presStyleLbl="node1" presStyleIdx="1" presStyleCnt="6">
        <dgm:presLayoutVars>
          <dgm:bulletEnabled val="1"/>
        </dgm:presLayoutVars>
      </dgm:prSet>
      <dgm:spPr/>
    </dgm:pt>
    <dgm:pt modelId="{9F96610C-1336-4DDF-B8D3-757788A75347}" type="pres">
      <dgm:prSet presAssocID="{88104077-C588-449F-B2F6-CAA16265F39D}" presName="accent_2" presStyleCnt="0"/>
      <dgm:spPr/>
    </dgm:pt>
    <dgm:pt modelId="{03B900B5-0E94-4FB2-97CC-07E2762B099F}" type="pres">
      <dgm:prSet presAssocID="{88104077-C588-449F-B2F6-CAA16265F39D}" presName="accentRepeatNode" presStyleLbl="solidFgAcc1" presStyleIdx="1" presStyleCnt="6"/>
      <dgm:spPr>
        <a:ln w="28575">
          <a:solidFill>
            <a:srgbClr val="A39461"/>
          </a:solidFill>
        </a:ln>
      </dgm:spPr>
    </dgm:pt>
    <dgm:pt modelId="{A13D37B5-9F5B-49A9-8BA8-0D38C012F6DF}" type="pres">
      <dgm:prSet presAssocID="{37B51F5C-4B9E-4985-B41F-FB43F0B3BD30}" presName="text_3" presStyleLbl="node1" presStyleIdx="2" presStyleCnt="6">
        <dgm:presLayoutVars>
          <dgm:bulletEnabled val="1"/>
        </dgm:presLayoutVars>
      </dgm:prSet>
      <dgm:spPr/>
    </dgm:pt>
    <dgm:pt modelId="{937C4DE3-B603-4630-9953-F498F0A38E54}" type="pres">
      <dgm:prSet presAssocID="{37B51F5C-4B9E-4985-B41F-FB43F0B3BD30}" presName="accent_3" presStyleCnt="0"/>
      <dgm:spPr/>
    </dgm:pt>
    <dgm:pt modelId="{945FFFBA-C7A2-4C5B-874A-6C9660108988}" type="pres">
      <dgm:prSet presAssocID="{37B51F5C-4B9E-4985-B41F-FB43F0B3BD30}" presName="accentRepeatNode" presStyleLbl="solidFgAcc1" presStyleIdx="2" presStyleCnt="6"/>
      <dgm:spPr>
        <a:ln w="28575">
          <a:solidFill>
            <a:srgbClr val="A39461"/>
          </a:solidFill>
        </a:ln>
      </dgm:spPr>
    </dgm:pt>
    <dgm:pt modelId="{4692A06F-5C21-45D1-A0EE-57A8D25F4DFB}" type="pres">
      <dgm:prSet presAssocID="{E62D5838-2C3A-459D-AE76-5B92B21A4F91}" presName="text_4" presStyleLbl="node1" presStyleIdx="3" presStyleCnt="6">
        <dgm:presLayoutVars>
          <dgm:bulletEnabled val="1"/>
        </dgm:presLayoutVars>
      </dgm:prSet>
      <dgm:spPr/>
    </dgm:pt>
    <dgm:pt modelId="{024DDB56-DBFC-41D0-8AD9-9219AEBC4D6D}" type="pres">
      <dgm:prSet presAssocID="{E62D5838-2C3A-459D-AE76-5B92B21A4F91}" presName="accent_4" presStyleCnt="0"/>
      <dgm:spPr/>
    </dgm:pt>
    <dgm:pt modelId="{4AB4FB8C-EE79-4FFC-8708-286D8637355F}" type="pres">
      <dgm:prSet presAssocID="{E62D5838-2C3A-459D-AE76-5B92B21A4F91}" presName="accentRepeatNode" presStyleLbl="solidFgAcc1" presStyleIdx="3" presStyleCnt="6"/>
      <dgm:spPr>
        <a:ln w="28575">
          <a:solidFill>
            <a:srgbClr val="A39461"/>
          </a:solidFill>
        </a:ln>
      </dgm:spPr>
    </dgm:pt>
    <dgm:pt modelId="{6CDC8E05-327A-4FFC-A62D-D179B3138B67}" type="pres">
      <dgm:prSet presAssocID="{CD7687CB-3662-4B73-A39B-8BB6E480CA02}" presName="text_5" presStyleLbl="node1" presStyleIdx="4" presStyleCnt="6">
        <dgm:presLayoutVars>
          <dgm:bulletEnabled val="1"/>
        </dgm:presLayoutVars>
      </dgm:prSet>
      <dgm:spPr/>
    </dgm:pt>
    <dgm:pt modelId="{CB4681CF-2590-449D-91EA-4ED233C64939}" type="pres">
      <dgm:prSet presAssocID="{CD7687CB-3662-4B73-A39B-8BB6E480CA02}" presName="accent_5" presStyleCnt="0"/>
      <dgm:spPr/>
    </dgm:pt>
    <dgm:pt modelId="{719A33B1-1A26-4FE6-A4FD-A762CD67A451}" type="pres">
      <dgm:prSet presAssocID="{CD7687CB-3662-4B73-A39B-8BB6E480CA02}" presName="accentRepeatNode" presStyleLbl="solidFgAcc1" presStyleIdx="4" presStyleCnt="6"/>
      <dgm:spPr>
        <a:ln w="28575">
          <a:solidFill>
            <a:srgbClr val="A39461"/>
          </a:solidFill>
        </a:ln>
      </dgm:spPr>
    </dgm:pt>
    <dgm:pt modelId="{8FE0C4EB-0435-4726-B753-0D3F2E89D1AA}" type="pres">
      <dgm:prSet presAssocID="{D4EAA556-8FB9-4BD5-85A1-27A621A5EE69}" presName="text_6" presStyleLbl="node1" presStyleIdx="5" presStyleCnt="6">
        <dgm:presLayoutVars>
          <dgm:bulletEnabled val="1"/>
        </dgm:presLayoutVars>
      </dgm:prSet>
      <dgm:spPr/>
    </dgm:pt>
    <dgm:pt modelId="{E74F8117-53C4-4A87-80F0-286E50DC7C5A}" type="pres">
      <dgm:prSet presAssocID="{D4EAA556-8FB9-4BD5-85A1-27A621A5EE69}" presName="accent_6" presStyleCnt="0"/>
      <dgm:spPr/>
    </dgm:pt>
    <dgm:pt modelId="{8C237873-CD95-44EE-A485-CB341A278152}" type="pres">
      <dgm:prSet presAssocID="{D4EAA556-8FB9-4BD5-85A1-27A621A5EE69}" presName="accentRepeatNode" presStyleLbl="solidFgAcc1" presStyleIdx="5" presStyleCnt="6"/>
      <dgm:spPr>
        <a:ln w="28575">
          <a:solidFill>
            <a:srgbClr val="A39461"/>
          </a:solidFill>
        </a:ln>
      </dgm:spPr>
    </dgm:pt>
  </dgm:ptLst>
  <dgm:cxnLst>
    <dgm:cxn modelId="{D2775302-A450-4F95-BAD8-2DDDFF14632D}" type="presOf" srcId="{88104077-C588-449F-B2F6-CAA16265F39D}" destId="{272B3BD5-55F2-4464-8893-BECDCF903D87}" srcOrd="0" destOrd="0" presId="urn:microsoft.com/office/officeart/2008/layout/VerticalCurvedList"/>
    <dgm:cxn modelId="{D9838211-2DDA-4BDB-A5D7-1F64F111BDED}" srcId="{926E62C9-2D89-4AFF-92FF-F459FA60C3CC}" destId="{37B51F5C-4B9E-4985-B41F-FB43F0B3BD30}" srcOrd="2" destOrd="0" parTransId="{D691F68A-CDF2-4773-BAC5-70876815AF83}" sibTransId="{DB5FF754-585E-449C-8782-65DEA1623C9D}"/>
    <dgm:cxn modelId="{24509226-370C-41C4-B6B6-75D1533C5D7B}" type="presOf" srcId="{926E62C9-2D89-4AFF-92FF-F459FA60C3CC}" destId="{28442434-6868-4B05-BA90-1C8CF36EB740}" srcOrd="0" destOrd="0" presId="urn:microsoft.com/office/officeart/2008/layout/VerticalCurvedList"/>
    <dgm:cxn modelId="{1EFF225C-1105-4150-B2C4-1C49D20DD379}" type="presOf" srcId="{E62D5838-2C3A-459D-AE76-5B92B21A4F91}" destId="{4692A06F-5C21-45D1-A0EE-57A8D25F4DFB}" srcOrd="0" destOrd="0" presId="urn:microsoft.com/office/officeart/2008/layout/VerticalCurvedList"/>
    <dgm:cxn modelId="{8FF5A271-681F-4C9B-8875-10566B07E7DE}" type="presOf" srcId="{A44D799D-0990-45C9-93D5-CA240B9D52DE}" destId="{4C84C4A7-81E1-441E-9634-1FC0757FC12B}" srcOrd="0" destOrd="0" presId="urn:microsoft.com/office/officeart/2008/layout/VerticalCurvedList"/>
    <dgm:cxn modelId="{7439B07C-2F84-41DA-B6E4-2992ADB2A9BA}" type="presOf" srcId="{CD7687CB-3662-4B73-A39B-8BB6E480CA02}" destId="{6CDC8E05-327A-4FFC-A62D-D179B3138B67}" srcOrd="0" destOrd="0" presId="urn:microsoft.com/office/officeart/2008/layout/VerticalCurvedList"/>
    <dgm:cxn modelId="{FC8F778A-B6E5-4C6F-8217-E2A4BB59EDFD}" type="presOf" srcId="{1AB3BAB1-7C30-4EAD-9EB9-2183CBCC3F90}" destId="{69BAB5F9-4A90-457A-AF27-F4CF7E2A930E}" srcOrd="0" destOrd="0" presId="urn:microsoft.com/office/officeart/2008/layout/VerticalCurvedList"/>
    <dgm:cxn modelId="{D8C983AD-6080-40E6-96EB-46A78FE6BF52}" type="presOf" srcId="{D4EAA556-8FB9-4BD5-85A1-27A621A5EE69}" destId="{8FE0C4EB-0435-4726-B753-0D3F2E89D1AA}" srcOrd="0" destOrd="0" presId="urn:microsoft.com/office/officeart/2008/layout/VerticalCurvedList"/>
    <dgm:cxn modelId="{7D98D2C3-C6F4-4256-BC41-A91E31050C49}" srcId="{926E62C9-2D89-4AFF-92FF-F459FA60C3CC}" destId="{A44D799D-0990-45C9-93D5-CA240B9D52DE}" srcOrd="0" destOrd="0" parTransId="{D9C2C00F-4FF6-4EBA-8496-839CCA1E85DC}" sibTransId="{1AB3BAB1-7C30-4EAD-9EB9-2183CBCC3F90}"/>
    <dgm:cxn modelId="{57BC23D0-4DBA-4255-B3BB-84908AD43907}" srcId="{926E62C9-2D89-4AFF-92FF-F459FA60C3CC}" destId="{CD7687CB-3662-4B73-A39B-8BB6E480CA02}" srcOrd="4" destOrd="0" parTransId="{A940F629-5410-44DB-9C6D-8A515077F66F}" sibTransId="{344AD056-1CC0-4937-893D-D11F405924A7}"/>
    <dgm:cxn modelId="{199A9BEF-0CAC-4C9E-B87C-354560E9BFAC}" srcId="{926E62C9-2D89-4AFF-92FF-F459FA60C3CC}" destId="{E62D5838-2C3A-459D-AE76-5B92B21A4F91}" srcOrd="3" destOrd="0" parTransId="{096CE57E-2F04-44FA-8459-5E3AAFB39B54}" sibTransId="{E4097907-7143-4243-8ECC-50870A8F3B27}"/>
    <dgm:cxn modelId="{23B0B1F2-85C5-4FB5-AF1F-CB762E5453FF}" srcId="{926E62C9-2D89-4AFF-92FF-F459FA60C3CC}" destId="{D4EAA556-8FB9-4BD5-85A1-27A621A5EE69}" srcOrd="5" destOrd="0" parTransId="{691E88CD-01BE-4F38-BB2A-87828F10AA41}" sibTransId="{ED2BDF00-8857-44F6-97C4-F6F20F5C7574}"/>
    <dgm:cxn modelId="{2D1EEEF9-6FF7-44FA-859C-D021103F13BD}" srcId="{926E62C9-2D89-4AFF-92FF-F459FA60C3CC}" destId="{88104077-C588-449F-B2F6-CAA16265F39D}" srcOrd="1" destOrd="0" parTransId="{EDB78A3E-6D82-4F2D-9EE8-7E1908B80C2E}" sibTransId="{ECE60373-8FF0-439F-B8E6-722F3AD6A74A}"/>
    <dgm:cxn modelId="{AA4952FD-A21C-4244-9818-EF326AEEC608}" type="presOf" srcId="{37B51F5C-4B9E-4985-B41F-FB43F0B3BD30}" destId="{A13D37B5-9F5B-49A9-8BA8-0D38C012F6DF}" srcOrd="0" destOrd="0" presId="urn:microsoft.com/office/officeart/2008/layout/VerticalCurvedList"/>
    <dgm:cxn modelId="{5FF80EB4-2218-4293-83FE-F6180CF35B70}" type="presParOf" srcId="{28442434-6868-4B05-BA90-1C8CF36EB740}" destId="{E89E4A20-77D0-4A65-AA1E-25D853E404CC}" srcOrd="0" destOrd="0" presId="urn:microsoft.com/office/officeart/2008/layout/VerticalCurvedList"/>
    <dgm:cxn modelId="{8D73C51D-5282-4290-A0A5-0A1C73F3B0EC}" type="presParOf" srcId="{E89E4A20-77D0-4A65-AA1E-25D853E404CC}" destId="{FC0FB1F6-28E5-40AE-852A-E103AFA590AE}" srcOrd="0" destOrd="0" presId="urn:microsoft.com/office/officeart/2008/layout/VerticalCurvedList"/>
    <dgm:cxn modelId="{78489A40-F3C8-4C9D-B610-2890C2F893B9}" type="presParOf" srcId="{FC0FB1F6-28E5-40AE-852A-E103AFA590AE}" destId="{2F588594-D274-4DAC-BB49-728FADB74862}" srcOrd="0" destOrd="0" presId="urn:microsoft.com/office/officeart/2008/layout/VerticalCurvedList"/>
    <dgm:cxn modelId="{D73C324D-0B84-4092-BF3D-069C360C37D7}" type="presParOf" srcId="{FC0FB1F6-28E5-40AE-852A-E103AFA590AE}" destId="{69BAB5F9-4A90-457A-AF27-F4CF7E2A930E}" srcOrd="1" destOrd="0" presId="urn:microsoft.com/office/officeart/2008/layout/VerticalCurvedList"/>
    <dgm:cxn modelId="{6E820A3C-4D20-457C-8C4D-4C85B75ECDB0}" type="presParOf" srcId="{FC0FB1F6-28E5-40AE-852A-E103AFA590AE}" destId="{8FA1DCE1-66BB-46E8-A4FC-269624343964}" srcOrd="2" destOrd="0" presId="urn:microsoft.com/office/officeart/2008/layout/VerticalCurvedList"/>
    <dgm:cxn modelId="{9A27BB29-9D7F-4F70-886F-3B10C603B761}" type="presParOf" srcId="{FC0FB1F6-28E5-40AE-852A-E103AFA590AE}" destId="{F5EDF51D-E706-4AF3-A55E-0F5B6E0FC44F}" srcOrd="3" destOrd="0" presId="urn:microsoft.com/office/officeart/2008/layout/VerticalCurvedList"/>
    <dgm:cxn modelId="{34C362C2-719C-4EEF-BB1C-0E5565EF42E4}" type="presParOf" srcId="{E89E4A20-77D0-4A65-AA1E-25D853E404CC}" destId="{4C84C4A7-81E1-441E-9634-1FC0757FC12B}" srcOrd="1" destOrd="0" presId="urn:microsoft.com/office/officeart/2008/layout/VerticalCurvedList"/>
    <dgm:cxn modelId="{F75C7423-90F5-4624-97FF-06AB8AA09895}" type="presParOf" srcId="{E89E4A20-77D0-4A65-AA1E-25D853E404CC}" destId="{2CFD9B29-F368-484A-8D01-4FFA2965035B}" srcOrd="2" destOrd="0" presId="urn:microsoft.com/office/officeart/2008/layout/VerticalCurvedList"/>
    <dgm:cxn modelId="{405C6C48-4F5E-40BE-98B0-404D9CD8690A}" type="presParOf" srcId="{2CFD9B29-F368-484A-8D01-4FFA2965035B}" destId="{FD3B9BE2-518F-43BB-8CB7-BBFD45EB43AF}" srcOrd="0" destOrd="0" presId="urn:microsoft.com/office/officeart/2008/layout/VerticalCurvedList"/>
    <dgm:cxn modelId="{94EAE1E4-5747-4D0C-BA9B-AD30F3108F53}" type="presParOf" srcId="{E89E4A20-77D0-4A65-AA1E-25D853E404CC}" destId="{272B3BD5-55F2-4464-8893-BECDCF903D87}" srcOrd="3" destOrd="0" presId="urn:microsoft.com/office/officeart/2008/layout/VerticalCurvedList"/>
    <dgm:cxn modelId="{D07499F6-1552-4FE2-81F9-DFBA9329B8D5}" type="presParOf" srcId="{E89E4A20-77D0-4A65-AA1E-25D853E404CC}" destId="{9F96610C-1336-4DDF-B8D3-757788A75347}" srcOrd="4" destOrd="0" presId="urn:microsoft.com/office/officeart/2008/layout/VerticalCurvedList"/>
    <dgm:cxn modelId="{9C02DECA-5B0B-48BF-9F8A-1007C6E02083}" type="presParOf" srcId="{9F96610C-1336-4DDF-B8D3-757788A75347}" destId="{03B900B5-0E94-4FB2-97CC-07E2762B099F}" srcOrd="0" destOrd="0" presId="urn:microsoft.com/office/officeart/2008/layout/VerticalCurvedList"/>
    <dgm:cxn modelId="{1657D8FB-A731-448C-BC3F-49B219B61336}" type="presParOf" srcId="{E89E4A20-77D0-4A65-AA1E-25D853E404CC}" destId="{A13D37B5-9F5B-49A9-8BA8-0D38C012F6DF}" srcOrd="5" destOrd="0" presId="urn:microsoft.com/office/officeart/2008/layout/VerticalCurvedList"/>
    <dgm:cxn modelId="{4D570C34-3EAF-482A-AF63-1C28F9587E67}" type="presParOf" srcId="{E89E4A20-77D0-4A65-AA1E-25D853E404CC}" destId="{937C4DE3-B603-4630-9953-F498F0A38E54}" srcOrd="6" destOrd="0" presId="urn:microsoft.com/office/officeart/2008/layout/VerticalCurvedList"/>
    <dgm:cxn modelId="{77990EEC-4A53-4277-971F-F3629450AAFE}" type="presParOf" srcId="{937C4DE3-B603-4630-9953-F498F0A38E54}" destId="{945FFFBA-C7A2-4C5B-874A-6C9660108988}" srcOrd="0" destOrd="0" presId="urn:microsoft.com/office/officeart/2008/layout/VerticalCurvedList"/>
    <dgm:cxn modelId="{75EC0BD1-C111-4DDD-BE0F-18A86EA4A7AD}" type="presParOf" srcId="{E89E4A20-77D0-4A65-AA1E-25D853E404CC}" destId="{4692A06F-5C21-45D1-A0EE-57A8D25F4DFB}" srcOrd="7" destOrd="0" presId="urn:microsoft.com/office/officeart/2008/layout/VerticalCurvedList"/>
    <dgm:cxn modelId="{5220F946-E226-4D68-979E-0FDDD2DA86CA}" type="presParOf" srcId="{E89E4A20-77D0-4A65-AA1E-25D853E404CC}" destId="{024DDB56-DBFC-41D0-8AD9-9219AEBC4D6D}" srcOrd="8" destOrd="0" presId="urn:microsoft.com/office/officeart/2008/layout/VerticalCurvedList"/>
    <dgm:cxn modelId="{A58CA66B-3204-4BDE-A1DB-907CC3153CF6}" type="presParOf" srcId="{024DDB56-DBFC-41D0-8AD9-9219AEBC4D6D}" destId="{4AB4FB8C-EE79-4FFC-8708-286D8637355F}" srcOrd="0" destOrd="0" presId="urn:microsoft.com/office/officeart/2008/layout/VerticalCurvedList"/>
    <dgm:cxn modelId="{C4E98255-0A2D-4D9A-82EE-9EE8AB5761A5}" type="presParOf" srcId="{E89E4A20-77D0-4A65-AA1E-25D853E404CC}" destId="{6CDC8E05-327A-4FFC-A62D-D179B3138B67}" srcOrd="9" destOrd="0" presId="urn:microsoft.com/office/officeart/2008/layout/VerticalCurvedList"/>
    <dgm:cxn modelId="{C58E067E-0C9E-4798-AFB5-C02E463A40EA}" type="presParOf" srcId="{E89E4A20-77D0-4A65-AA1E-25D853E404CC}" destId="{CB4681CF-2590-449D-91EA-4ED233C64939}" srcOrd="10" destOrd="0" presId="urn:microsoft.com/office/officeart/2008/layout/VerticalCurvedList"/>
    <dgm:cxn modelId="{54AF118F-A8FB-42F2-8202-A6CA9DB130C1}" type="presParOf" srcId="{CB4681CF-2590-449D-91EA-4ED233C64939}" destId="{719A33B1-1A26-4FE6-A4FD-A762CD67A451}" srcOrd="0" destOrd="0" presId="urn:microsoft.com/office/officeart/2008/layout/VerticalCurvedList"/>
    <dgm:cxn modelId="{FE5C1A9C-EC3F-4920-ACE7-9B485E7B0987}" type="presParOf" srcId="{E89E4A20-77D0-4A65-AA1E-25D853E404CC}" destId="{8FE0C4EB-0435-4726-B753-0D3F2E89D1AA}" srcOrd="11" destOrd="0" presId="urn:microsoft.com/office/officeart/2008/layout/VerticalCurvedList"/>
    <dgm:cxn modelId="{4D09CCE8-17B9-48B1-BCE8-9F6980E957FF}" type="presParOf" srcId="{E89E4A20-77D0-4A65-AA1E-25D853E404CC}" destId="{E74F8117-53C4-4A87-80F0-286E50DC7C5A}" srcOrd="12" destOrd="0" presId="urn:microsoft.com/office/officeart/2008/layout/VerticalCurvedList"/>
    <dgm:cxn modelId="{C289DCDC-8EE9-4390-8106-57F646E4A645}" type="presParOf" srcId="{E74F8117-53C4-4A87-80F0-286E50DC7C5A}" destId="{8C237873-CD95-44EE-A485-CB341A2781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EA4E1-EFC9-434E-B3B3-C5E6C2AD6E3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D7A47D-6C0C-4DCF-B1F7-F5432A588A16}">
      <dgm:prSet phldrT="[Text]" phldr="0"/>
      <dgm:spPr>
        <a:solidFill>
          <a:srgbClr val="A39461"/>
        </a:solidFill>
        <a:ln>
          <a:noFill/>
        </a:ln>
      </dgm:spPr>
      <dgm:t>
        <a:bodyPr/>
        <a:lstStyle/>
        <a:p>
          <a:r>
            <a:rPr lang="en-GB" b="1" dirty="0"/>
            <a:t>Ontology</a:t>
          </a:r>
        </a:p>
      </dgm:t>
    </dgm:pt>
    <dgm:pt modelId="{D11924C0-26E3-4608-A256-2319C4EAB49E}" type="parTrans" cxnId="{E7495E62-C6E9-4B67-92DC-EE431D330D12}">
      <dgm:prSet/>
      <dgm:spPr/>
      <dgm:t>
        <a:bodyPr/>
        <a:lstStyle/>
        <a:p>
          <a:endParaRPr lang="en-GB"/>
        </a:p>
      </dgm:t>
    </dgm:pt>
    <dgm:pt modelId="{89715D8F-79D0-4497-BAE3-9E1F1FCEDF52}" type="sibTrans" cxnId="{E7495E62-C6E9-4B67-92DC-EE431D330D12}">
      <dgm:prSet/>
      <dgm:spPr/>
      <dgm:t>
        <a:bodyPr/>
        <a:lstStyle/>
        <a:p>
          <a:endParaRPr lang="en-GB"/>
        </a:p>
      </dgm:t>
    </dgm:pt>
    <dgm:pt modelId="{D5CC2225-C351-4BF1-A345-83AF22697D9E}">
      <dgm:prSet phldrT="[Text]" phldr="0"/>
      <dgm:spPr>
        <a:solidFill>
          <a:srgbClr val="A39461"/>
        </a:solidFill>
        <a:ln>
          <a:noFill/>
        </a:ln>
      </dgm:spPr>
      <dgm:t>
        <a:bodyPr/>
        <a:lstStyle/>
        <a:p>
          <a:r>
            <a:rPr lang="en-GB" b="1" dirty="0"/>
            <a:t>Epistemology</a:t>
          </a:r>
        </a:p>
      </dgm:t>
    </dgm:pt>
    <dgm:pt modelId="{2D229A51-A3F9-49CC-876A-F3A04932747D}" type="parTrans" cxnId="{3198BFF6-E846-4322-8B7A-E8B1F6EBD24C}">
      <dgm:prSet/>
      <dgm:spPr/>
      <dgm:t>
        <a:bodyPr/>
        <a:lstStyle/>
        <a:p>
          <a:endParaRPr lang="en-GB"/>
        </a:p>
      </dgm:t>
    </dgm:pt>
    <dgm:pt modelId="{D2988340-BEC5-42A4-A9E6-96BD30B95685}" type="sibTrans" cxnId="{3198BFF6-E846-4322-8B7A-E8B1F6EBD24C}">
      <dgm:prSet/>
      <dgm:spPr/>
      <dgm:t>
        <a:bodyPr/>
        <a:lstStyle/>
        <a:p>
          <a:endParaRPr lang="en-GB"/>
        </a:p>
      </dgm:t>
    </dgm:pt>
    <dgm:pt modelId="{92B83A6C-2E45-44C8-A13D-CFBD96E88C47}">
      <dgm:prSet phldrT="[Text]" phldr="0"/>
      <dgm:spPr>
        <a:solidFill>
          <a:srgbClr val="A39461"/>
        </a:solidFill>
        <a:ln>
          <a:noFill/>
        </a:ln>
      </dgm:spPr>
      <dgm:t>
        <a:bodyPr/>
        <a:lstStyle/>
        <a:p>
          <a:r>
            <a:rPr lang="en-GB" b="1" dirty="0"/>
            <a:t>Methodology</a:t>
          </a:r>
        </a:p>
      </dgm:t>
    </dgm:pt>
    <dgm:pt modelId="{79585396-378A-4979-9540-B5A9A6A05FAB}" type="parTrans" cxnId="{091FC272-22D4-45F1-AA32-F9168F702CD9}">
      <dgm:prSet/>
      <dgm:spPr/>
      <dgm:t>
        <a:bodyPr/>
        <a:lstStyle/>
        <a:p>
          <a:endParaRPr lang="en-GB"/>
        </a:p>
      </dgm:t>
    </dgm:pt>
    <dgm:pt modelId="{3E002884-7281-42A9-9231-8F5F3C0FA72A}" type="sibTrans" cxnId="{091FC272-22D4-45F1-AA32-F9168F702CD9}">
      <dgm:prSet/>
      <dgm:spPr/>
      <dgm:t>
        <a:bodyPr/>
        <a:lstStyle/>
        <a:p>
          <a:endParaRPr lang="en-GB"/>
        </a:p>
      </dgm:t>
    </dgm:pt>
    <dgm:pt modelId="{BA29ACAB-C933-41BA-A36D-BD936693F4C2}">
      <dgm:prSet phldrT="[Text]" phldr="0"/>
      <dgm:spPr>
        <a:solidFill>
          <a:srgbClr val="A39461"/>
        </a:solidFill>
        <a:ln>
          <a:noFill/>
        </a:ln>
      </dgm:spPr>
      <dgm:t>
        <a:bodyPr/>
        <a:lstStyle/>
        <a:p>
          <a:r>
            <a:rPr lang="en-GB" b="1"/>
            <a:t>Axiology</a:t>
          </a:r>
          <a:endParaRPr lang="en-GB" b="1" dirty="0"/>
        </a:p>
      </dgm:t>
    </dgm:pt>
    <dgm:pt modelId="{BEC1E3CF-78E4-4017-83B5-BA7E9A4281DD}" type="parTrans" cxnId="{2E19C4A1-9C6F-47D5-B06E-C8E7C7AD63E8}">
      <dgm:prSet/>
      <dgm:spPr/>
      <dgm:t>
        <a:bodyPr/>
        <a:lstStyle/>
        <a:p>
          <a:endParaRPr lang="en-GB"/>
        </a:p>
      </dgm:t>
    </dgm:pt>
    <dgm:pt modelId="{8E2266D2-6D7C-498C-A9F9-5890B067C8BA}" type="sibTrans" cxnId="{2E19C4A1-9C6F-47D5-B06E-C8E7C7AD63E8}">
      <dgm:prSet/>
      <dgm:spPr/>
      <dgm:t>
        <a:bodyPr/>
        <a:lstStyle/>
        <a:p>
          <a:endParaRPr lang="en-GB"/>
        </a:p>
      </dgm:t>
    </dgm:pt>
    <dgm:pt modelId="{0036A41E-E70C-4ACE-86E2-11D44877EC87}" type="pres">
      <dgm:prSet presAssocID="{C74EA4E1-EFC9-434E-B3B3-C5E6C2AD6E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F63791-70A0-415F-918D-0B57E289B31D}" type="pres">
      <dgm:prSet presAssocID="{C74EA4E1-EFC9-434E-B3B3-C5E6C2AD6E3A}" presName="children" presStyleCnt="0"/>
      <dgm:spPr/>
    </dgm:pt>
    <dgm:pt modelId="{33DFF8DB-78F0-494C-8FE7-19C2F8B7FCB1}" type="pres">
      <dgm:prSet presAssocID="{C74EA4E1-EFC9-434E-B3B3-C5E6C2AD6E3A}" presName="childPlaceholder" presStyleCnt="0"/>
      <dgm:spPr/>
    </dgm:pt>
    <dgm:pt modelId="{9A79C29C-397C-4840-AFD5-0BEEADE8ABA2}" type="pres">
      <dgm:prSet presAssocID="{C74EA4E1-EFC9-434E-B3B3-C5E6C2AD6E3A}" presName="circle" presStyleCnt="0"/>
      <dgm:spPr/>
    </dgm:pt>
    <dgm:pt modelId="{A403F1AE-ED3D-4570-8B74-8D8292786C19}" type="pres">
      <dgm:prSet presAssocID="{C74EA4E1-EFC9-434E-B3B3-C5E6C2AD6E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5D99243-FB0E-4831-B35C-1845CACAA222}" type="pres">
      <dgm:prSet presAssocID="{C74EA4E1-EFC9-434E-B3B3-C5E6C2AD6E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8B14C3C-4ECB-4BE3-B316-77E2E4012757}" type="pres">
      <dgm:prSet presAssocID="{C74EA4E1-EFC9-434E-B3B3-C5E6C2AD6E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AEB3682-EF31-4FDC-92F1-DEB97E409F0C}" type="pres">
      <dgm:prSet presAssocID="{C74EA4E1-EFC9-434E-B3B3-C5E6C2AD6E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9DAA318-0DC7-4C47-B6DD-26413B952F95}" type="pres">
      <dgm:prSet presAssocID="{C74EA4E1-EFC9-434E-B3B3-C5E6C2AD6E3A}" presName="quadrantPlaceholder" presStyleCnt="0"/>
      <dgm:spPr/>
    </dgm:pt>
    <dgm:pt modelId="{7446BA47-A37A-4503-91FD-8EB490D4CF7F}" type="pres">
      <dgm:prSet presAssocID="{C74EA4E1-EFC9-434E-B3B3-C5E6C2AD6E3A}" presName="center1" presStyleLbl="fgShp" presStyleIdx="0" presStyleCnt="2"/>
      <dgm:spPr>
        <a:solidFill>
          <a:schemeClr val="bg1"/>
        </a:solidFill>
        <a:ln w="28575">
          <a:solidFill>
            <a:srgbClr val="A39461"/>
          </a:solidFill>
        </a:ln>
      </dgm:spPr>
    </dgm:pt>
    <dgm:pt modelId="{A4BB54BC-C2A3-44BF-9031-466E1CA14F4E}" type="pres">
      <dgm:prSet presAssocID="{C74EA4E1-EFC9-434E-B3B3-C5E6C2AD6E3A}" presName="center2" presStyleLbl="fgShp" presStyleIdx="1" presStyleCnt="2"/>
      <dgm:spPr>
        <a:solidFill>
          <a:schemeClr val="bg1"/>
        </a:solidFill>
        <a:ln w="28575">
          <a:solidFill>
            <a:srgbClr val="A39461"/>
          </a:solidFill>
        </a:ln>
      </dgm:spPr>
    </dgm:pt>
  </dgm:ptLst>
  <dgm:cxnLst>
    <dgm:cxn modelId="{E7495E62-C6E9-4B67-92DC-EE431D330D12}" srcId="{C74EA4E1-EFC9-434E-B3B3-C5E6C2AD6E3A}" destId="{82D7A47D-6C0C-4DCF-B1F7-F5432A588A16}" srcOrd="0" destOrd="0" parTransId="{D11924C0-26E3-4608-A256-2319C4EAB49E}" sibTransId="{89715D8F-79D0-4497-BAE3-9E1F1FCEDF52}"/>
    <dgm:cxn modelId="{091FC272-22D4-45F1-AA32-F9168F702CD9}" srcId="{C74EA4E1-EFC9-434E-B3B3-C5E6C2AD6E3A}" destId="{92B83A6C-2E45-44C8-A13D-CFBD96E88C47}" srcOrd="2" destOrd="0" parTransId="{79585396-378A-4979-9540-B5A9A6A05FAB}" sibTransId="{3E002884-7281-42A9-9231-8F5F3C0FA72A}"/>
    <dgm:cxn modelId="{BB788075-D082-4A01-8B37-66CC89F274CE}" type="presOf" srcId="{92B83A6C-2E45-44C8-A13D-CFBD96E88C47}" destId="{98B14C3C-4ECB-4BE3-B316-77E2E4012757}" srcOrd="0" destOrd="0" presId="urn:microsoft.com/office/officeart/2005/8/layout/cycle4"/>
    <dgm:cxn modelId="{2E19C4A1-9C6F-47D5-B06E-C8E7C7AD63E8}" srcId="{C74EA4E1-EFC9-434E-B3B3-C5E6C2AD6E3A}" destId="{BA29ACAB-C933-41BA-A36D-BD936693F4C2}" srcOrd="3" destOrd="0" parTransId="{BEC1E3CF-78E4-4017-83B5-BA7E9A4281DD}" sibTransId="{8E2266D2-6D7C-498C-A9F9-5890B067C8BA}"/>
    <dgm:cxn modelId="{501801A8-A377-4596-B2BA-FB3596821FA0}" type="presOf" srcId="{D5CC2225-C351-4BF1-A345-83AF22697D9E}" destId="{05D99243-FB0E-4831-B35C-1845CACAA222}" srcOrd="0" destOrd="0" presId="urn:microsoft.com/office/officeart/2005/8/layout/cycle4"/>
    <dgm:cxn modelId="{5C6F0CC6-27D9-4E19-9DD5-F80D18F7E233}" type="presOf" srcId="{82D7A47D-6C0C-4DCF-B1F7-F5432A588A16}" destId="{A403F1AE-ED3D-4570-8B74-8D8292786C19}" srcOrd="0" destOrd="0" presId="urn:microsoft.com/office/officeart/2005/8/layout/cycle4"/>
    <dgm:cxn modelId="{69C543DC-6DBA-431A-8905-90FC447CC42F}" type="presOf" srcId="{BA29ACAB-C933-41BA-A36D-BD936693F4C2}" destId="{FAEB3682-EF31-4FDC-92F1-DEB97E409F0C}" srcOrd="0" destOrd="0" presId="urn:microsoft.com/office/officeart/2005/8/layout/cycle4"/>
    <dgm:cxn modelId="{8E80BBE0-E45F-4F34-A97A-64DBECEE1E9D}" type="presOf" srcId="{C74EA4E1-EFC9-434E-B3B3-C5E6C2AD6E3A}" destId="{0036A41E-E70C-4ACE-86E2-11D44877EC87}" srcOrd="0" destOrd="0" presId="urn:microsoft.com/office/officeart/2005/8/layout/cycle4"/>
    <dgm:cxn modelId="{3198BFF6-E846-4322-8B7A-E8B1F6EBD24C}" srcId="{C74EA4E1-EFC9-434E-B3B3-C5E6C2AD6E3A}" destId="{D5CC2225-C351-4BF1-A345-83AF22697D9E}" srcOrd="1" destOrd="0" parTransId="{2D229A51-A3F9-49CC-876A-F3A04932747D}" sibTransId="{D2988340-BEC5-42A4-A9E6-96BD30B95685}"/>
    <dgm:cxn modelId="{BC1CBBF9-43EC-4C3F-AB2B-1339B89E4231}" type="presParOf" srcId="{0036A41E-E70C-4ACE-86E2-11D44877EC87}" destId="{A1F63791-70A0-415F-918D-0B57E289B31D}" srcOrd="0" destOrd="0" presId="urn:microsoft.com/office/officeart/2005/8/layout/cycle4"/>
    <dgm:cxn modelId="{C9DB643E-9FEC-474F-8B3B-857F2CE00ECD}" type="presParOf" srcId="{A1F63791-70A0-415F-918D-0B57E289B31D}" destId="{33DFF8DB-78F0-494C-8FE7-19C2F8B7FCB1}" srcOrd="0" destOrd="0" presId="urn:microsoft.com/office/officeart/2005/8/layout/cycle4"/>
    <dgm:cxn modelId="{F1512516-FF24-4A21-A33C-169A2D12A2DF}" type="presParOf" srcId="{0036A41E-E70C-4ACE-86E2-11D44877EC87}" destId="{9A79C29C-397C-4840-AFD5-0BEEADE8ABA2}" srcOrd="1" destOrd="0" presId="urn:microsoft.com/office/officeart/2005/8/layout/cycle4"/>
    <dgm:cxn modelId="{BE6A6B9E-95B3-42F1-B09A-0615EDD14906}" type="presParOf" srcId="{9A79C29C-397C-4840-AFD5-0BEEADE8ABA2}" destId="{A403F1AE-ED3D-4570-8B74-8D8292786C19}" srcOrd="0" destOrd="0" presId="urn:microsoft.com/office/officeart/2005/8/layout/cycle4"/>
    <dgm:cxn modelId="{0B30B0D7-7D9D-4920-8F29-FAA49CBEA9AA}" type="presParOf" srcId="{9A79C29C-397C-4840-AFD5-0BEEADE8ABA2}" destId="{05D99243-FB0E-4831-B35C-1845CACAA222}" srcOrd="1" destOrd="0" presId="urn:microsoft.com/office/officeart/2005/8/layout/cycle4"/>
    <dgm:cxn modelId="{12CBCA46-2B32-4753-ADBF-E3A4D0BEC927}" type="presParOf" srcId="{9A79C29C-397C-4840-AFD5-0BEEADE8ABA2}" destId="{98B14C3C-4ECB-4BE3-B316-77E2E4012757}" srcOrd="2" destOrd="0" presId="urn:microsoft.com/office/officeart/2005/8/layout/cycle4"/>
    <dgm:cxn modelId="{DA52A81B-38C0-41F6-873B-7405547EA279}" type="presParOf" srcId="{9A79C29C-397C-4840-AFD5-0BEEADE8ABA2}" destId="{FAEB3682-EF31-4FDC-92F1-DEB97E409F0C}" srcOrd="3" destOrd="0" presId="urn:microsoft.com/office/officeart/2005/8/layout/cycle4"/>
    <dgm:cxn modelId="{0C0DA658-A2BF-4FF6-894F-8B9D79E2B42F}" type="presParOf" srcId="{9A79C29C-397C-4840-AFD5-0BEEADE8ABA2}" destId="{09DAA318-0DC7-4C47-B6DD-26413B952F95}" srcOrd="4" destOrd="0" presId="urn:microsoft.com/office/officeart/2005/8/layout/cycle4"/>
    <dgm:cxn modelId="{0E5F21FA-FE56-4203-A01B-E009A5CF7671}" type="presParOf" srcId="{0036A41E-E70C-4ACE-86E2-11D44877EC87}" destId="{7446BA47-A37A-4503-91FD-8EB490D4CF7F}" srcOrd="2" destOrd="0" presId="urn:microsoft.com/office/officeart/2005/8/layout/cycle4"/>
    <dgm:cxn modelId="{698122BB-4D5E-43AA-B956-844547F9ECE2}" type="presParOf" srcId="{0036A41E-E70C-4ACE-86E2-11D44877EC87}" destId="{A4BB54BC-C2A3-44BF-9031-466E1CA14F4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6A14A-650F-4E0C-9F42-0CAEF809580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12292C-BA5E-4FA0-9463-FA4CF7E441BD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 b="1" dirty="0">
              <a:solidFill>
                <a:sysClr val="windowText" lastClr="000000"/>
              </a:solidFill>
            </a:rPr>
            <a:t>Numeric</a:t>
          </a:r>
        </a:p>
      </dgm:t>
    </dgm:pt>
    <dgm:pt modelId="{15089D20-B70C-4B3F-B367-0877CFBE3548}" type="parTrans" cxnId="{C5EBC484-0E4D-4C44-9272-93E66B2FD91D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B533C4F1-9B49-4B63-AA2A-016A39A616AD}" type="sibTrans" cxnId="{C5EBC484-0E4D-4C44-9272-93E66B2FD91D}">
      <dgm:prSet/>
      <dgm:spPr/>
      <dgm:t>
        <a:bodyPr/>
        <a:lstStyle/>
        <a:p>
          <a:endParaRPr lang="en-GB"/>
        </a:p>
      </dgm:t>
    </dgm:pt>
    <dgm:pt modelId="{23AB801F-2D93-494E-9DD2-16595324B121}">
      <dgm:prSet phldrT="[Text]" phldr="0"/>
      <dgm:spPr>
        <a:solidFill>
          <a:srgbClr val="A39461"/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 b="1" dirty="0"/>
            <a:t>Types of data</a:t>
          </a:r>
        </a:p>
      </dgm:t>
    </dgm:pt>
    <dgm:pt modelId="{6D4269A0-AA88-4A98-8622-232DFADE25F6}" type="parTrans" cxnId="{22EBF9CE-ED64-48D5-933D-ACB794CDEA5F}">
      <dgm:prSet/>
      <dgm:spPr/>
      <dgm:t>
        <a:bodyPr/>
        <a:lstStyle/>
        <a:p>
          <a:endParaRPr lang="en-GB"/>
        </a:p>
      </dgm:t>
    </dgm:pt>
    <dgm:pt modelId="{95BBA310-B139-4140-9FCF-BFD7777ED692}" type="sibTrans" cxnId="{22EBF9CE-ED64-48D5-933D-ACB794CDEA5F}">
      <dgm:prSet/>
      <dgm:spPr/>
      <dgm:t>
        <a:bodyPr/>
        <a:lstStyle/>
        <a:p>
          <a:endParaRPr lang="en-GB"/>
        </a:p>
      </dgm:t>
    </dgm:pt>
    <dgm:pt modelId="{97BFA7E7-2851-4F56-9FD3-E5DA3C18CF45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 b="1" dirty="0">
              <a:solidFill>
                <a:sysClr val="windowText" lastClr="000000"/>
              </a:solidFill>
            </a:rPr>
            <a:t>Categorical</a:t>
          </a:r>
        </a:p>
      </dgm:t>
    </dgm:pt>
    <dgm:pt modelId="{9955FC30-BFC2-4591-BABC-1F6FF12A0F32}" type="parTrans" cxnId="{443C5D85-BE61-4046-BBD7-51513C60850F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E3CD2AA0-DB11-450C-8612-2EBE94D21517}" type="sibTrans" cxnId="{443C5D85-BE61-4046-BBD7-51513C60850F}">
      <dgm:prSet/>
      <dgm:spPr/>
      <dgm:t>
        <a:bodyPr/>
        <a:lstStyle/>
        <a:p>
          <a:endParaRPr lang="en-GB"/>
        </a:p>
      </dgm:t>
    </dgm:pt>
    <dgm:pt modelId="{34939E9E-80E9-4492-B3E9-48C52CA019B5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Continuous</a:t>
          </a:r>
        </a:p>
      </dgm:t>
    </dgm:pt>
    <dgm:pt modelId="{02AFD8D6-E8AA-4B41-8A7E-AA85B9B564E2}" type="parTrans" cxnId="{4D474491-7134-4875-9C0D-64D5B07F9FF4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B339B17C-E90D-4947-9632-25D6CD71AD2F}" type="sibTrans" cxnId="{4D474491-7134-4875-9C0D-64D5B07F9FF4}">
      <dgm:prSet/>
      <dgm:spPr/>
      <dgm:t>
        <a:bodyPr/>
        <a:lstStyle/>
        <a:p>
          <a:endParaRPr lang="en-GB"/>
        </a:p>
      </dgm:t>
    </dgm:pt>
    <dgm:pt modelId="{CD8726E4-7577-43D9-A1EC-6E96DA31C5DB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Discrete</a:t>
          </a:r>
        </a:p>
      </dgm:t>
    </dgm:pt>
    <dgm:pt modelId="{4E05D83A-06C3-4BD4-9FFE-F1EB5CCCF468}" type="parTrans" cxnId="{F05A772A-AA77-4573-8E75-D9EB2AAD3B32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32309D0D-4750-4E8D-A305-A384D4E5BDB4}" type="sibTrans" cxnId="{F05A772A-AA77-4573-8E75-D9EB2AAD3B32}">
      <dgm:prSet/>
      <dgm:spPr/>
      <dgm:t>
        <a:bodyPr/>
        <a:lstStyle/>
        <a:p>
          <a:endParaRPr lang="en-GB"/>
        </a:p>
      </dgm:t>
    </dgm:pt>
    <dgm:pt modelId="{0F6F2D41-72FD-480D-9D37-938F50886C8D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>
              <a:solidFill>
                <a:sysClr val="windowText" lastClr="000000"/>
              </a:solidFill>
            </a:rPr>
            <a:t>Ordinal</a:t>
          </a:r>
          <a:endParaRPr lang="en-GB" dirty="0">
            <a:solidFill>
              <a:sysClr val="windowText" lastClr="000000"/>
            </a:solidFill>
          </a:endParaRPr>
        </a:p>
      </dgm:t>
    </dgm:pt>
    <dgm:pt modelId="{4A2F8645-B8FE-4D66-8DAB-216DA0207198}" type="parTrans" cxnId="{C4AE7395-FD77-47CF-B807-3154B8DF7F20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D64C8A6C-ECD5-4736-B28F-C5DA170AFB5D}" type="sibTrans" cxnId="{C4AE7395-FD77-47CF-B807-3154B8DF7F20}">
      <dgm:prSet/>
      <dgm:spPr/>
      <dgm:t>
        <a:bodyPr/>
        <a:lstStyle/>
        <a:p>
          <a:endParaRPr lang="en-GB"/>
        </a:p>
      </dgm:t>
    </dgm:pt>
    <dgm:pt modelId="{0ABBF842-272E-4F66-8FD9-1285EE6BDBDA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>
              <a:solidFill>
                <a:sysClr val="windowText" lastClr="000000"/>
              </a:solidFill>
            </a:rPr>
            <a:t>Nominal</a:t>
          </a:r>
          <a:endParaRPr lang="en-GB" dirty="0">
            <a:solidFill>
              <a:sysClr val="windowText" lastClr="000000"/>
            </a:solidFill>
          </a:endParaRPr>
        </a:p>
      </dgm:t>
    </dgm:pt>
    <dgm:pt modelId="{DF2A9AE2-4C54-4A34-9CE0-8CA6799CEDC9}" type="parTrans" cxnId="{1A6C523E-EAFD-48CE-AC3A-885194FD038B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3EC9137B-78E3-48F0-818C-BE165C97039F}" type="sibTrans" cxnId="{1A6C523E-EAFD-48CE-AC3A-885194FD038B}">
      <dgm:prSet/>
      <dgm:spPr/>
      <dgm:t>
        <a:bodyPr/>
        <a:lstStyle/>
        <a:p>
          <a:endParaRPr lang="en-GB"/>
        </a:p>
      </dgm:t>
    </dgm:pt>
    <dgm:pt modelId="{784EDAD7-BD8F-49F9-B7E5-08E6BB21D306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 dirty="0">
              <a:solidFill>
                <a:sysClr val="windowText" lastClr="000000"/>
              </a:solidFill>
            </a:rPr>
            <a:t>Scale/Interval</a:t>
          </a:r>
        </a:p>
      </dgm:t>
    </dgm:pt>
    <dgm:pt modelId="{BE56F257-BB74-48D5-B35E-69F0EE758895}" type="parTrans" cxnId="{3B61A4DA-0866-4A03-AFC0-154498AE1945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ED7E4581-814B-4AD5-A2F3-A159621F1C18}" type="sibTrans" cxnId="{3B61A4DA-0866-4A03-AFC0-154498AE1945}">
      <dgm:prSet/>
      <dgm:spPr/>
      <dgm:t>
        <a:bodyPr/>
        <a:lstStyle/>
        <a:p>
          <a:endParaRPr lang="en-GB"/>
        </a:p>
      </dgm:t>
    </dgm:pt>
    <dgm:pt modelId="{9E7742DC-943D-4AF8-9A49-84FD63EE9ED3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>
              <a:solidFill>
                <a:sysClr val="windowText" lastClr="000000"/>
              </a:solidFill>
            </a:rPr>
            <a:t>Ratio</a:t>
          </a:r>
          <a:endParaRPr lang="en-GB" dirty="0">
            <a:solidFill>
              <a:sysClr val="windowText" lastClr="000000"/>
            </a:solidFill>
          </a:endParaRPr>
        </a:p>
      </dgm:t>
    </dgm:pt>
    <dgm:pt modelId="{6D580590-B6E9-4DDD-B594-0CC1C83C3DEB}" type="parTrans" cxnId="{89AB3E40-D25A-409F-9EE0-451937DB686D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D570ACDC-552B-4292-8BB0-BFD2D3F5BE9D}" type="sibTrans" cxnId="{89AB3E40-D25A-409F-9EE0-451937DB686D}">
      <dgm:prSet/>
      <dgm:spPr/>
      <dgm:t>
        <a:bodyPr/>
        <a:lstStyle/>
        <a:p>
          <a:endParaRPr lang="en-GB"/>
        </a:p>
      </dgm:t>
    </dgm:pt>
    <dgm:pt modelId="{3BED3F8E-2DB6-4B47-BFC6-EE1522D3098E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>
              <a:solidFill>
                <a:sysClr val="windowText" lastClr="000000"/>
              </a:solidFill>
            </a:rPr>
            <a:t>Scale/Interval</a:t>
          </a:r>
          <a:endParaRPr lang="en-GB" dirty="0">
            <a:solidFill>
              <a:sysClr val="windowText" lastClr="000000"/>
            </a:solidFill>
          </a:endParaRPr>
        </a:p>
      </dgm:t>
    </dgm:pt>
    <dgm:pt modelId="{8977354E-A98B-4560-AAE0-B07D16ABD4BC}" type="parTrans" cxnId="{6AEFEAF7-A31B-480C-815E-0EE9F9758131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6AAB6A0B-4E77-4785-9187-7DBFE6E0AB3F}" type="sibTrans" cxnId="{6AEFEAF7-A31B-480C-815E-0EE9F9758131}">
      <dgm:prSet/>
      <dgm:spPr/>
      <dgm:t>
        <a:bodyPr/>
        <a:lstStyle/>
        <a:p>
          <a:endParaRPr lang="en-GB"/>
        </a:p>
      </dgm:t>
    </dgm:pt>
    <dgm:pt modelId="{ABBE3BBA-646C-442E-9EE0-5BD9146A7316}">
      <dgm:prSet phldrT="[Text]" phldr="0"/>
      <dgm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dgm:spPr>
      <dgm:t>
        <a:bodyPr/>
        <a:lstStyle/>
        <a:p>
          <a:r>
            <a:rPr lang="en-GB">
              <a:solidFill>
                <a:sysClr val="windowText" lastClr="000000"/>
              </a:solidFill>
            </a:rPr>
            <a:t>Ratio</a:t>
          </a:r>
          <a:endParaRPr lang="en-GB" dirty="0">
            <a:solidFill>
              <a:sysClr val="windowText" lastClr="000000"/>
            </a:solidFill>
          </a:endParaRPr>
        </a:p>
      </dgm:t>
    </dgm:pt>
    <dgm:pt modelId="{265A076C-96B9-421C-8EB7-74D5F84B5280}" type="parTrans" cxnId="{45C7E468-BA28-49B1-B091-623D13590AF1}">
      <dgm:prSet/>
      <dgm:spPr>
        <a:ln w="28575">
          <a:solidFill>
            <a:srgbClr val="A39461"/>
          </a:solidFill>
        </a:ln>
      </dgm:spPr>
      <dgm:t>
        <a:bodyPr/>
        <a:lstStyle/>
        <a:p>
          <a:endParaRPr lang="en-GB"/>
        </a:p>
      </dgm:t>
    </dgm:pt>
    <dgm:pt modelId="{604256D0-164A-4994-9711-4EC4C1353BE5}" type="sibTrans" cxnId="{45C7E468-BA28-49B1-B091-623D13590AF1}">
      <dgm:prSet/>
      <dgm:spPr/>
      <dgm:t>
        <a:bodyPr/>
        <a:lstStyle/>
        <a:p>
          <a:endParaRPr lang="en-GB"/>
        </a:p>
      </dgm:t>
    </dgm:pt>
    <dgm:pt modelId="{12785364-8E9A-4867-A490-B37AD1052A64}" type="pres">
      <dgm:prSet presAssocID="{A986A14A-650F-4E0C-9F42-0CAEF8095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58A87E-36B9-4ADC-BE0A-B6A4A080DE64}" type="pres">
      <dgm:prSet presAssocID="{23AB801F-2D93-494E-9DD2-16595324B121}" presName="hierRoot1" presStyleCnt="0">
        <dgm:presLayoutVars>
          <dgm:hierBranch val="init"/>
        </dgm:presLayoutVars>
      </dgm:prSet>
      <dgm:spPr/>
    </dgm:pt>
    <dgm:pt modelId="{584D2228-3B45-4036-A9B7-A7A5335DFD4F}" type="pres">
      <dgm:prSet presAssocID="{23AB801F-2D93-494E-9DD2-16595324B121}" presName="rootComposite1" presStyleCnt="0"/>
      <dgm:spPr/>
    </dgm:pt>
    <dgm:pt modelId="{5CFEA73C-A73E-4374-81CE-53D3F1015867}" type="pres">
      <dgm:prSet presAssocID="{23AB801F-2D93-494E-9DD2-16595324B121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12884E08-7236-4945-9B46-BABB7ECE5DDE}" type="pres">
      <dgm:prSet presAssocID="{23AB801F-2D93-494E-9DD2-16595324B121}" presName="rootConnector1" presStyleLbl="node1" presStyleIdx="0" presStyleCnt="0"/>
      <dgm:spPr/>
    </dgm:pt>
    <dgm:pt modelId="{C7F6FE1F-BE31-4457-ADC3-264373DBB71F}" type="pres">
      <dgm:prSet presAssocID="{23AB801F-2D93-494E-9DD2-16595324B121}" presName="hierChild2" presStyleCnt="0"/>
      <dgm:spPr/>
    </dgm:pt>
    <dgm:pt modelId="{DCD76F85-CDC7-4FF0-81D9-50A22126095B}" type="pres">
      <dgm:prSet presAssocID="{15089D20-B70C-4B3F-B367-0877CFBE3548}" presName="Name37" presStyleLbl="parChTrans1D2" presStyleIdx="0" presStyleCnt="2"/>
      <dgm:spPr/>
    </dgm:pt>
    <dgm:pt modelId="{F72FE131-546C-452E-A7EF-B86B501743DD}" type="pres">
      <dgm:prSet presAssocID="{8912292C-BA5E-4FA0-9463-FA4CF7E441BD}" presName="hierRoot2" presStyleCnt="0">
        <dgm:presLayoutVars>
          <dgm:hierBranch/>
        </dgm:presLayoutVars>
      </dgm:prSet>
      <dgm:spPr/>
    </dgm:pt>
    <dgm:pt modelId="{31C3F23A-B410-44A4-BBEA-17CD8B6C2361}" type="pres">
      <dgm:prSet presAssocID="{8912292C-BA5E-4FA0-9463-FA4CF7E441BD}" presName="rootComposite" presStyleCnt="0"/>
      <dgm:spPr/>
    </dgm:pt>
    <dgm:pt modelId="{96E7EBDC-E321-46BC-9C49-DD7536111926}" type="pres">
      <dgm:prSet presAssocID="{8912292C-BA5E-4FA0-9463-FA4CF7E441BD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1BC24D23-2E7A-48B9-B18D-09A83E002299}" type="pres">
      <dgm:prSet presAssocID="{8912292C-BA5E-4FA0-9463-FA4CF7E441BD}" presName="rootConnector" presStyleLbl="node2" presStyleIdx="0" presStyleCnt="2"/>
      <dgm:spPr/>
    </dgm:pt>
    <dgm:pt modelId="{12BDE564-22E9-476C-81DD-AF7EFBB7EE6E}" type="pres">
      <dgm:prSet presAssocID="{8912292C-BA5E-4FA0-9463-FA4CF7E441BD}" presName="hierChild4" presStyleCnt="0"/>
      <dgm:spPr/>
    </dgm:pt>
    <dgm:pt modelId="{DCCD7524-E85C-4502-80A0-F53390CD0846}" type="pres">
      <dgm:prSet presAssocID="{02AFD8D6-E8AA-4B41-8A7E-AA85B9B564E2}" presName="Name35" presStyleLbl="parChTrans1D3" presStyleIdx="0" presStyleCnt="4"/>
      <dgm:spPr/>
    </dgm:pt>
    <dgm:pt modelId="{7C9EEB86-62CF-4345-A475-2B6651B15A69}" type="pres">
      <dgm:prSet presAssocID="{34939E9E-80E9-4492-B3E9-48C52CA019B5}" presName="hierRoot2" presStyleCnt="0">
        <dgm:presLayoutVars>
          <dgm:hierBranch/>
        </dgm:presLayoutVars>
      </dgm:prSet>
      <dgm:spPr/>
    </dgm:pt>
    <dgm:pt modelId="{EF5BA300-5B03-42AE-A964-F462C63A928D}" type="pres">
      <dgm:prSet presAssocID="{34939E9E-80E9-4492-B3E9-48C52CA019B5}" presName="rootComposite" presStyleCnt="0"/>
      <dgm:spPr/>
    </dgm:pt>
    <dgm:pt modelId="{D341C069-D612-42FA-9487-D997E7B50719}" type="pres">
      <dgm:prSet presAssocID="{34939E9E-80E9-4492-B3E9-48C52CA019B5}" presName="rootText" presStyleLbl="node3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636EBED0-B0B7-44D3-A2F3-CCED992EDE96}" type="pres">
      <dgm:prSet presAssocID="{34939E9E-80E9-4492-B3E9-48C52CA019B5}" presName="rootConnector" presStyleLbl="node3" presStyleIdx="0" presStyleCnt="4"/>
      <dgm:spPr/>
    </dgm:pt>
    <dgm:pt modelId="{A0E0F089-ACFB-4FBE-8685-03BED9495A76}" type="pres">
      <dgm:prSet presAssocID="{34939E9E-80E9-4492-B3E9-48C52CA019B5}" presName="hierChild4" presStyleCnt="0"/>
      <dgm:spPr/>
    </dgm:pt>
    <dgm:pt modelId="{06C5E186-2DAE-4FF8-9C8B-6E56A3E8B33C}" type="pres">
      <dgm:prSet presAssocID="{BE56F257-BB74-48D5-B35E-69F0EE758895}" presName="Name35" presStyleLbl="parChTrans1D4" presStyleIdx="0" presStyleCnt="4"/>
      <dgm:spPr/>
    </dgm:pt>
    <dgm:pt modelId="{2955FBAC-58FD-4837-B4D2-20C52F57ABB6}" type="pres">
      <dgm:prSet presAssocID="{784EDAD7-BD8F-49F9-B7E5-08E6BB21D306}" presName="hierRoot2" presStyleCnt="0">
        <dgm:presLayoutVars>
          <dgm:hierBranch val="init"/>
        </dgm:presLayoutVars>
      </dgm:prSet>
      <dgm:spPr/>
    </dgm:pt>
    <dgm:pt modelId="{A5F71843-A9A0-4061-AD29-3920097A2B7C}" type="pres">
      <dgm:prSet presAssocID="{784EDAD7-BD8F-49F9-B7E5-08E6BB21D306}" presName="rootComposite" presStyleCnt="0"/>
      <dgm:spPr/>
    </dgm:pt>
    <dgm:pt modelId="{191E3D53-545B-4CA0-93DB-9298A1DDA941}" type="pres">
      <dgm:prSet presAssocID="{784EDAD7-BD8F-49F9-B7E5-08E6BB21D306}" presName="rootText" presStyleLbl="node4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900EA04A-06A8-4DB2-A1BC-D63D1B796DC2}" type="pres">
      <dgm:prSet presAssocID="{784EDAD7-BD8F-49F9-B7E5-08E6BB21D306}" presName="rootConnector" presStyleLbl="node4" presStyleIdx="0" presStyleCnt="4"/>
      <dgm:spPr/>
    </dgm:pt>
    <dgm:pt modelId="{1792EE4D-9CD1-4734-9CD1-C082358D12B9}" type="pres">
      <dgm:prSet presAssocID="{784EDAD7-BD8F-49F9-B7E5-08E6BB21D306}" presName="hierChild4" presStyleCnt="0"/>
      <dgm:spPr/>
    </dgm:pt>
    <dgm:pt modelId="{0ACF6936-99E2-4543-891B-7E7E2FC8D6FA}" type="pres">
      <dgm:prSet presAssocID="{784EDAD7-BD8F-49F9-B7E5-08E6BB21D306}" presName="hierChild5" presStyleCnt="0"/>
      <dgm:spPr/>
    </dgm:pt>
    <dgm:pt modelId="{7BD05678-FAA2-4BE3-A3A2-67CF6BD0C873}" type="pres">
      <dgm:prSet presAssocID="{6D580590-B6E9-4DDD-B594-0CC1C83C3DEB}" presName="Name35" presStyleLbl="parChTrans1D4" presStyleIdx="1" presStyleCnt="4"/>
      <dgm:spPr/>
    </dgm:pt>
    <dgm:pt modelId="{D4A46B5D-0871-4937-8E3F-6B8098CE7DDF}" type="pres">
      <dgm:prSet presAssocID="{9E7742DC-943D-4AF8-9A49-84FD63EE9ED3}" presName="hierRoot2" presStyleCnt="0">
        <dgm:presLayoutVars>
          <dgm:hierBranch val="init"/>
        </dgm:presLayoutVars>
      </dgm:prSet>
      <dgm:spPr/>
    </dgm:pt>
    <dgm:pt modelId="{92F89753-0AAC-4AA8-BE25-2025400277B3}" type="pres">
      <dgm:prSet presAssocID="{9E7742DC-943D-4AF8-9A49-84FD63EE9ED3}" presName="rootComposite" presStyleCnt="0"/>
      <dgm:spPr/>
    </dgm:pt>
    <dgm:pt modelId="{7079DF2C-691E-4732-B8D7-358C492897D0}" type="pres">
      <dgm:prSet presAssocID="{9E7742DC-943D-4AF8-9A49-84FD63EE9ED3}" presName="rootText" presStyleLbl="node4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ABE58E1A-CED1-4BF9-8975-6277D7DDC5A3}" type="pres">
      <dgm:prSet presAssocID="{9E7742DC-943D-4AF8-9A49-84FD63EE9ED3}" presName="rootConnector" presStyleLbl="node4" presStyleIdx="1" presStyleCnt="4"/>
      <dgm:spPr/>
    </dgm:pt>
    <dgm:pt modelId="{A5224643-76D8-4BE3-BB1B-631E6E4AD39B}" type="pres">
      <dgm:prSet presAssocID="{9E7742DC-943D-4AF8-9A49-84FD63EE9ED3}" presName="hierChild4" presStyleCnt="0"/>
      <dgm:spPr/>
    </dgm:pt>
    <dgm:pt modelId="{784E5417-65BA-45A3-8491-C0E17842A5E8}" type="pres">
      <dgm:prSet presAssocID="{9E7742DC-943D-4AF8-9A49-84FD63EE9ED3}" presName="hierChild5" presStyleCnt="0"/>
      <dgm:spPr/>
    </dgm:pt>
    <dgm:pt modelId="{3BCD00E6-D942-4BFD-8095-E4140B01192D}" type="pres">
      <dgm:prSet presAssocID="{34939E9E-80E9-4492-B3E9-48C52CA019B5}" presName="hierChild5" presStyleCnt="0"/>
      <dgm:spPr/>
    </dgm:pt>
    <dgm:pt modelId="{E006EAC7-F106-4813-A8DD-A10705317DFB}" type="pres">
      <dgm:prSet presAssocID="{4E05D83A-06C3-4BD4-9FFE-F1EB5CCCF468}" presName="Name35" presStyleLbl="parChTrans1D3" presStyleIdx="1" presStyleCnt="4"/>
      <dgm:spPr/>
    </dgm:pt>
    <dgm:pt modelId="{18FD43D1-F045-452B-A542-C1CEF58D454F}" type="pres">
      <dgm:prSet presAssocID="{CD8726E4-7577-43D9-A1EC-6E96DA31C5DB}" presName="hierRoot2" presStyleCnt="0">
        <dgm:presLayoutVars>
          <dgm:hierBranch/>
        </dgm:presLayoutVars>
      </dgm:prSet>
      <dgm:spPr/>
    </dgm:pt>
    <dgm:pt modelId="{21702CFD-B979-4AEC-A93A-D4FE24E04732}" type="pres">
      <dgm:prSet presAssocID="{CD8726E4-7577-43D9-A1EC-6E96DA31C5DB}" presName="rootComposite" presStyleCnt="0"/>
      <dgm:spPr/>
    </dgm:pt>
    <dgm:pt modelId="{249B8316-2A8E-4B2F-8C31-9A093AD36A4D}" type="pres">
      <dgm:prSet presAssocID="{CD8726E4-7577-43D9-A1EC-6E96DA31C5DB}" presName="rootText" presStyleLbl="node3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6260C472-A0AE-4D6F-BAB4-5F869FFC7676}" type="pres">
      <dgm:prSet presAssocID="{CD8726E4-7577-43D9-A1EC-6E96DA31C5DB}" presName="rootConnector" presStyleLbl="node3" presStyleIdx="1" presStyleCnt="4"/>
      <dgm:spPr/>
    </dgm:pt>
    <dgm:pt modelId="{6E093635-75BA-40FC-B49E-9D85457567F0}" type="pres">
      <dgm:prSet presAssocID="{CD8726E4-7577-43D9-A1EC-6E96DA31C5DB}" presName="hierChild4" presStyleCnt="0"/>
      <dgm:spPr/>
    </dgm:pt>
    <dgm:pt modelId="{EEB1ABF2-B305-4189-8CF6-20A26C83D7D9}" type="pres">
      <dgm:prSet presAssocID="{8977354E-A98B-4560-AAE0-B07D16ABD4BC}" presName="Name35" presStyleLbl="parChTrans1D4" presStyleIdx="2" presStyleCnt="4"/>
      <dgm:spPr/>
    </dgm:pt>
    <dgm:pt modelId="{EA944FBB-3629-43C8-B1AE-A4E0FA5CD265}" type="pres">
      <dgm:prSet presAssocID="{3BED3F8E-2DB6-4B47-BFC6-EE1522D3098E}" presName="hierRoot2" presStyleCnt="0">
        <dgm:presLayoutVars>
          <dgm:hierBranch val="init"/>
        </dgm:presLayoutVars>
      </dgm:prSet>
      <dgm:spPr/>
    </dgm:pt>
    <dgm:pt modelId="{EE2A9EF6-3FE1-4862-B9F8-D1474E98365B}" type="pres">
      <dgm:prSet presAssocID="{3BED3F8E-2DB6-4B47-BFC6-EE1522D3098E}" presName="rootComposite" presStyleCnt="0"/>
      <dgm:spPr/>
    </dgm:pt>
    <dgm:pt modelId="{FB372B03-F374-4F6C-8EAD-8E0D7F53CA0C}" type="pres">
      <dgm:prSet presAssocID="{3BED3F8E-2DB6-4B47-BFC6-EE1522D3098E}" presName="rootText" presStyleLbl="node4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A7C8EF25-35EE-4F97-A0BC-6B60D95CB0D1}" type="pres">
      <dgm:prSet presAssocID="{3BED3F8E-2DB6-4B47-BFC6-EE1522D3098E}" presName="rootConnector" presStyleLbl="node4" presStyleIdx="2" presStyleCnt="4"/>
      <dgm:spPr/>
    </dgm:pt>
    <dgm:pt modelId="{42EBD9B9-1675-4F94-A541-AF8956220107}" type="pres">
      <dgm:prSet presAssocID="{3BED3F8E-2DB6-4B47-BFC6-EE1522D3098E}" presName="hierChild4" presStyleCnt="0"/>
      <dgm:spPr/>
    </dgm:pt>
    <dgm:pt modelId="{78039A5B-E652-4D96-8BAF-1D3093F7FCE5}" type="pres">
      <dgm:prSet presAssocID="{3BED3F8E-2DB6-4B47-BFC6-EE1522D3098E}" presName="hierChild5" presStyleCnt="0"/>
      <dgm:spPr/>
    </dgm:pt>
    <dgm:pt modelId="{31776F5B-8447-4F40-B04E-2DA2A2ABCA5A}" type="pres">
      <dgm:prSet presAssocID="{265A076C-96B9-421C-8EB7-74D5F84B5280}" presName="Name35" presStyleLbl="parChTrans1D4" presStyleIdx="3" presStyleCnt="4"/>
      <dgm:spPr/>
    </dgm:pt>
    <dgm:pt modelId="{F302632A-17D8-4157-8FA3-ECC99F35599A}" type="pres">
      <dgm:prSet presAssocID="{ABBE3BBA-646C-442E-9EE0-5BD9146A7316}" presName="hierRoot2" presStyleCnt="0">
        <dgm:presLayoutVars>
          <dgm:hierBranch val="init"/>
        </dgm:presLayoutVars>
      </dgm:prSet>
      <dgm:spPr/>
    </dgm:pt>
    <dgm:pt modelId="{D2FBEFFD-19B4-4FA9-B198-E72528468910}" type="pres">
      <dgm:prSet presAssocID="{ABBE3BBA-646C-442E-9EE0-5BD9146A7316}" presName="rootComposite" presStyleCnt="0"/>
      <dgm:spPr/>
    </dgm:pt>
    <dgm:pt modelId="{3B3C6FFE-5D32-416B-90C4-7DE89B690D37}" type="pres">
      <dgm:prSet presAssocID="{ABBE3BBA-646C-442E-9EE0-5BD9146A7316}" presName="rootText" presStyleLbl="node4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3F1B6F36-14BF-4F44-86E9-F8520EB63CA6}" type="pres">
      <dgm:prSet presAssocID="{ABBE3BBA-646C-442E-9EE0-5BD9146A7316}" presName="rootConnector" presStyleLbl="node4" presStyleIdx="3" presStyleCnt="4"/>
      <dgm:spPr/>
    </dgm:pt>
    <dgm:pt modelId="{BEF435A4-E9B0-4E1F-AB51-0DD7547F862C}" type="pres">
      <dgm:prSet presAssocID="{ABBE3BBA-646C-442E-9EE0-5BD9146A7316}" presName="hierChild4" presStyleCnt="0"/>
      <dgm:spPr/>
    </dgm:pt>
    <dgm:pt modelId="{7E25967F-2EB0-4EF9-AC7A-805607833811}" type="pres">
      <dgm:prSet presAssocID="{ABBE3BBA-646C-442E-9EE0-5BD9146A7316}" presName="hierChild5" presStyleCnt="0"/>
      <dgm:spPr/>
    </dgm:pt>
    <dgm:pt modelId="{4D3B4027-BC77-4402-BB48-7526DAB49A7C}" type="pres">
      <dgm:prSet presAssocID="{CD8726E4-7577-43D9-A1EC-6E96DA31C5DB}" presName="hierChild5" presStyleCnt="0"/>
      <dgm:spPr/>
    </dgm:pt>
    <dgm:pt modelId="{1F5B2540-8352-4068-BC68-7F210C806CD3}" type="pres">
      <dgm:prSet presAssocID="{8912292C-BA5E-4FA0-9463-FA4CF7E441BD}" presName="hierChild5" presStyleCnt="0"/>
      <dgm:spPr/>
    </dgm:pt>
    <dgm:pt modelId="{EBD55291-77AC-4B48-9F7E-F23E996EF3ED}" type="pres">
      <dgm:prSet presAssocID="{9955FC30-BFC2-4591-BABC-1F6FF12A0F32}" presName="Name37" presStyleLbl="parChTrans1D2" presStyleIdx="1" presStyleCnt="2"/>
      <dgm:spPr/>
    </dgm:pt>
    <dgm:pt modelId="{7278F42B-FDAA-46F3-879A-6E9B8829C588}" type="pres">
      <dgm:prSet presAssocID="{97BFA7E7-2851-4F56-9FD3-E5DA3C18CF45}" presName="hierRoot2" presStyleCnt="0">
        <dgm:presLayoutVars>
          <dgm:hierBranch/>
        </dgm:presLayoutVars>
      </dgm:prSet>
      <dgm:spPr/>
    </dgm:pt>
    <dgm:pt modelId="{1E3EC2B4-FDE5-4A4F-AA28-0791BFC27B9C}" type="pres">
      <dgm:prSet presAssocID="{97BFA7E7-2851-4F56-9FD3-E5DA3C18CF45}" presName="rootComposite" presStyleCnt="0"/>
      <dgm:spPr/>
    </dgm:pt>
    <dgm:pt modelId="{9CEC00A4-B8FF-4B74-9A6E-2C76E93FFD30}" type="pres">
      <dgm:prSet presAssocID="{97BFA7E7-2851-4F56-9FD3-E5DA3C18CF45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A81E0E03-5D1F-4F52-AAC4-032EA9A2D0D7}" type="pres">
      <dgm:prSet presAssocID="{97BFA7E7-2851-4F56-9FD3-E5DA3C18CF45}" presName="rootConnector" presStyleLbl="node2" presStyleIdx="1" presStyleCnt="2"/>
      <dgm:spPr/>
    </dgm:pt>
    <dgm:pt modelId="{2E9C99B4-85DA-4E0F-B0BC-A864E084DD4D}" type="pres">
      <dgm:prSet presAssocID="{97BFA7E7-2851-4F56-9FD3-E5DA3C18CF45}" presName="hierChild4" presStyleCnt="0"/>
      <dgm:spPr/>
    </dgm:pt>
    <dgm:pt modelId="{E352F11B-3613-4A11-9B88-3810FB8D5952}" type="pres">
      <dgm:prSet presAssocID="{4A2F8645-B8FE-4D66-8DAB-216DA0207198}" presName="Name35" presStyleLbl="parChTrans1D3" presStyleIdx="2" presStyleCnt="4"/>
      <dgm:spPr/>
    </dgm:pt>
    <dgm:pt modelId="{65DC64CF-13CA-45AB-B562-D81ADD4E83E7}" type="pres">
      <dgm:prSet presAssocID="{0F6F2D41-72FD-480D-9D37-938F50886C8D}" presName="hierRoot2" presStyleCnt="0">
        <dgm:presLayoutVars>
          <dgm:hierBranch/>
        </dgm:presLayoutVars>
      </dgm:prSet>
      <dgm:spPr/>
    </dgm:pt>
    <dgm:pt modelId="{950492DA-0A62-4C7A-A3C5-C51709525385}" type="pres">
      <dgm:prSet presAssocID="{0F6F2D41-72FD-480D-9D37-938F50886C8D}" presName="rootComposite" presStyleCnt="0"/>
      <dgm:spPr/>
    </dgm:pt>
    <dgm:pt modelId="{A37EC046-1D06-4299-B4B7-1F90665BB2A8}" type="pres">
      <dgm:prSet presAssocID="{0F6F2D41-72FD-480D-9D37-938F50886C8D}" presName="rootText" presStyleLbl="node3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7058CF75-B7D8-452A-99D8-61BE80684A0D}" type="pres">
      <dgm:prSet presAssocID="{0F6F2D41-72FD-480D-9D37-938F50886C8D}" presName="rootConnector" presStyleLbl="node3" presStyleIdx="2" presStyleCnt="4"/>
      <dgm:spPr/>
    </dgm:pt>
    <dgm:pt modelId="{7F270889-C643-427B-8BE8-0676D02D1BC8}" type="pres">
      <dgm:prSet presAssocID="{0F6F2D41-72FD-480D-9D37-938F50886C8D}" presName="hierChild4" presStyleCnt="0"/>
      <dgm:spPr/>
    </dgm:pt>
    <dgm:pt modelId="{B276B44A-17FD-4636-AC1D-2938DB673EE1}" type="pres">
      <dgm:prSet presAssocID="{0F6F2D41-72FD-480D-9D37-938F50886C8D}" presName="hierChild5" presStyleCnt="0"/>
      <dgm:spPr/>
    </dgm:pt>
    <dgm:pt modelId="{E625C0CF-E2D5-48FC-B8F8-012CD02D828A}" type="pres">
      <dgm:prSet presAssocID="{DF2A9AE2-4C54-4A34-9CE0-8CA6799CEDC9}" presName="Name35" presStyleLbl="parChTrans1D3" presStyleIdx="3" presStyleCnt="4"/>
      <dgm:spPr/>
    </dgm:pt>
    <dgm:pt modelId="{4DD45338-4AB8-4CF7-9834-BDCC1422887F}" type="pres">
      <dgm:prSet presAssocID="{0ABBF842-272E-4F66-8FD9-1285EE6BDBDA}" presName="hierRoot2" presStyleCnt="0">
        <dgm:presLayoutVars>
          <dgm:hierBranch/>
        </dgm:presLayoutVars>
      </dgm:prSet>
      <dgm:spPr/>
    </dgm:pt>
    <dgm:pt modelId="{5DADDE10-B1B9-451B-B31D-9A63DBD02488}" type="pres">
      <dgm:prSet presAssocID="{0ABBF842-272E-4F66-8FD9-1285EE6BDBDA}" presName="rootComposite" presStyleCnt="0"/>
      <dgm:spPr/>
    </dgm:pt>
    <dgm:pt modelId="{5851FA5C-5287-46C7-9C89-EBAECB35672B}" type="pres">
      <dgm:prSet presAssocID="{0ABBF842-272E-4F66-8FD9-1285EE6BDBDA}" presName="rootText" presStyleLbl="node3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5D8BC5B2-BA74-42C6-843C-22696EB27250}" type="pres">
      <dgm:prSet presAssocID="{0ABBF842-272E-4F66-8FD9-1285EE6BDBDA}" presName="rootConnector" presStyleLbl="node3" presStyleIdx="3" presStyleCnt="4"/>
      <dgm:spPr/>
    </dgm:pt>
    <dgm:pt modelId="{610E03F1-EC8D-42CA-86C0-AB53548DF799}" type="pres">
      <dgm:prSet presAssocID="{0ABBF842-272E-4F66-8FD9-1285EE6BDBDA}" presName="hierChild4" presStyleCnt="0"/>
      <dgm:spPr/>
    </dgm:pt>
    <dgm:pt modelId="{6F9C81B8-F791-489D-A507-091C2EB5E3F4}" type="pres">
      <dgm:prSet presAssocID="{0ABBF842-272E-4F66-8FD9-1285EE6BDBDA}" presName="hierChild5" presStyleCnt="0"/>
      <dgm:spPr/>
    </dgm:pt>
    <dgm:pt modelId="{0F70BA64-C767-4175-B0B4-46FC245C3615}" type="pres">
      <dgm:prSet presAssocID="{97BFA7E7-2851-4F56-9FD3-E5DA3C18CF45}" presName="hierChild5" presStyleCnt="0"/>
      <dgm:spPr/>
    </dgm:pt>
    <dgm:pt modelId="{FE51DA03-DB1D-487F-B922-DF5A8581D447}" type="pres">
      <dgm:prSet presAssocID="{23AB801F-2D93-494E-9DD2-16595324B121}" presName="hierChild3" presStyleCnt="0"/>
      <dgm:spPr/>
    </dgm:pt>
  </dgm:ptLst>
  <dgm:cxnLst>
    <dgm:cxn modelId="{25B6F806-9878-4E42-9AEF-E3EF78683649}" type="presOf" srcId="{8912292C-BA5E-4FA0-9463-FA4CF7E441BD}" destId="{1BC24D23-2E7A-48B9-B18D-09A83E002299}" srcOrd="1" destOrd="0" presId="urn:microsoft.com/office/officeart/2005/8/layout/orgChart1"/>
    <dgm:cxn modelId="{13FB8A10-CF68-41F6-B65F-D84AF593C05E}" type="presOf" srcId="{0F6F2D41-72FD-480D-9D37-938F50886C8D}" destId="{A37EC046-1D06-4299-B4B7-1F90665BB2A8}" srcOrd="0" destOrd="0" presId="urn:microsoft.com/office/officeart/2005/8/layout/orgChart1"/>
    <dgm:cxn modelId="{21140D1C-8F8D-46DE-B19F-C74C4A6CE9F0}" type="presOf" srcId="{0ABBF842-272E-4F66-8FD9-1285EE6BDBDA}" destId="{5D8BC5B2-BA74-42C6-843C-22696EB27250}" srcOrd="1" destOrd="0" presId="urn:microsoft.com/office/officeart/2005/8/layout/orgChart1"/>
    <dgm:cxn modelId="{2483C126-E79E-4B4F-8988-144F3A837973}" type="presOf" srcId="{ABBE3BBA-646C-442E-9EE0-5BD9146A7316}" destId="{3B3C6FFE-5D32-416B-90C4-7DE89B690D37}" srcOrd="0" destOrd="0" presId="urn:microsoft.com/office/officeart/2005/8/layout/orgChart1"/>
    <dgm:cxn modelId="{F05A772A-AA77-4573-8E75-D9EB2AAD3B32}" srcId="{8912292C-BA5E-4FA0-9463-FA4CF7E441BD}" destId="{CD8726E4-7577-43D9-A1EC-6E96DA31C5DB}" srcOrd="1" destOrd="0" parTransId="{4E05D83A-06C3-4BD4-9FFE-F1EB5CCCF468}" sibTransId="{32309D0D-4750-4E8D-A305-A384D4E5BDB4}"/>
    <dgm:cxn modelId="{BEB2C136-CCCE-4661-A562-9AC46A5D66F9}" type="presOf" srcId="{A986A14A-650F-4E0C-9F42-0CAEF8095801}" destId="{12785364-8E9A-4867-A490-B37AD1052A64}" srcOrd="0" destOrd="0" presId="urn:microsoft.com/office/officeart/2005/8/layout/orgChart1"/>
    <dgm:cxn modelId="{FF44E93C-D9B6-4BB1-B60C-9505A04DEABB}" type="presOf" srcId="{34939E9E-80E9-4492-B3E9-48C52CA019B5}" destId="{D341C069-D612-42FA-9487-D997E7B50719}" srcOrd="0" destOrd="0" presId="urn:microsoft.com/office/officeart/2005/8/layout/orgChart1"/>
    <dgm:cxn modelId="{E8C1D33D-50C2-47B0-B5D5-095C61834CE5}" type="presOf" srcId="{8912292C-BA5E-4FA0-9463-FA4CF7E441BD}" destId="{96E7EBDC-E321-46BC-9C49-DD7536111926}" srcOrd="0" destOrd="0" presId="urn:microsoft.com/office/officeart/2005/8/layout/orgChart1"/>
    <dgm:cxn modelId="{1A6C523E-EAFD-48CE-AC3A-885194FD038B}" srcId="{97BFA7E7-2851-4F56-9FD3-E5DA3C18CF45}" destId="{0ABBF842-272E-4F66-8FD9-1285EE6BDBDA}" srcOrd="1" destOrd="0" parTransId="{DF2A9AE2-4C54-4A34-9CE0-8CA6799CEDC9}" sibTransId="{3EC9137B-78E3-48F0-818C-BE165C97039F}"/>
    <dgm:cxn modelId="{89AB3E40-D25A-409F-9EE0-451937DB686D}" srcId="{34939E9E-80E9-4492-B3E9-48C52CA019B5}" destId="{9E7742DC-943D-4AF8-9A49-84FD63EE9ED3}" srcOrd="1" destOrd="0" parTransId="{6D580590-B6E9-4DDD-B594-0CC1C83C3DEB}" sibTransId="{D570ACDC-552B-4292-8BB0-BFD2D3F5BE9D}"/>
    <dgm:cxn modelId="{52AEC85F-CEDF-492E-B32D-8847D2F03C25}" type="presOf" srcId="{6D580590-B6E9-4DDD-B594-0CC1C83C3DEB}" destId="{7BD05678-FAA2-4BE3-A3A2-67CF6BD0C873}" srcOrd="0" destOrd="0" presId="urn:microsoft.com/office/officeart/2005/8/layout/orgChart1"/>
    <dgm:cxn modelId="{E8AEAA46-5B0F-4639-8147-8F9080021D87}" type="presOf" srcId="{23AB801F-2D93-494E-9DD2-16595324B121}" destId="{12884E08-7236-4945-9B46-BABB7ECE5DDE}" srcOrd="1" destOrd="0" presId="urn:microsoft.com/office/officeart/2005/8/layout/orgChart1"/>
    <dgm:cxn modelId="{0CCB9167-4361-4490-B6ED-EC3E18D64BF2}" type="presOf" srcId="{0F6F2D41-72FD-480D-9D37-938F50886C8D}" destId="{7058CF75-B7D8-452A-99D8-61BE80684A0D}" srcOrd="1" destOrd="0" presId="urn:microsoft.com/office/officeart/2005/8/layout/orgChart1"/>
    <dgm:cxn modelId="{45C7E468-BA28-49B1-B091-623D13590AF1}" srcId="{CD8726E4-7577-43D9-A1EC-6E96DA31C5DB}" destId="{ABBE3BBA-646C-442E-9EE0-5BD9146A7316}" srcOrd="1" destOrd="0" parTransId="{265A076C-96B9-421C-8EB7-74D5F84B5280}" sibTransId="{604256D0-164A-4994-9711-4EC4C1353BE5}"/>
    <dgm:cxn modelId="{5509F86F-B739-4C97-81EE-77B4CC441FE4}" type="presOf" srcId="{CD8726E4-7577-43D9-A1EC-6E96DA31C5DB}" destId="{249B8316-2A8E-4B2F-8C31-9A093AD36A4D}" srcOrd="0" destOrd="0" presId="urn:microsoft.com/office/officeart/2005/8/layout/orgChart1"/>
    <dgm:cxn modelId="{74FD5B71-35C8-40D1-8BBC-5F4A86A9EC62}" type="presOf" srcId="{3BED3F8E-2DB6-4B47-BFC6-EE1522D3098E}" destId="{FB372B03-F374-4F6C-8EAD-8E0D7F53CA0C}" srcOrd="0" destOrd="0" presId="urn:microsoft.com/office/officeart/2005/8/layout/orgChart1"/>
    <dgm:cxn modelId="{ADDA7251-B921-4625-8106-1F2A031C8CC5}" type="presOf" srcId="{4A2F8645-B8FE-4D66-8DAB-216DA0207198}" destId="{E352F11B-3613-4A11-9B88-3810FB8D5952}" srcOrd="0" destOrd="0" presId="urn:microsoft.com/office/officeart/2005/8/layout/orgChart1"/>
    <dgm:cxn modelId="{C2B8AC72-163D-4746-B17C-B3988F780159}" type="presOf" srcId="{15089D20-B70C-4B3F-B367-0877CFBE3548}" destId="{DCD76F85-CDC7-4FF0-81D9-50A22126095B}" srcOrd="0" destOrd="0" presId="urn:microsoft.com/office/officeart/2005/8/layout/orgChart1"/>
    <dgm:cxn modelId="{6C83CF78-FAB5-45BD-93A6-015D9EEE6AA5}" type="presOf" srcId="{9E7742DC-943D-4AF8-9A49-84FD63EE9ED3}" destId="{7079DF2C-691E-4732-B8D7-358C492897D0}" srcOrd="0" destOrd="0" presId="urn:microsoft.com/office/officeart/2005/8/layout/orgChart1"/>
    <dgm:cxn modelId="{249BBF7C-2844-42C9-B2F5-4F86C837588E}" type="presOf" srcId="{CD8726E4-7577-43D9-A1EC-6E96DA31C5DB}" destId="{6260C472-A0AE-4D6F-BAB4-5F869FFC7676}" srcOrd="1" destOrd="0" presId="urn:microsoft.com/office/officeart/2005/8/layout/orgChart1"/>
    <dgm:cxn modelId="{AE7B7B84-3A28-4838-B9E9-F5187B1A4636}" type="presOf" srcId="{34939E9E-80E9-4492-B3E9-48C52CA019B5}" destId="{636EBED0-B0B7-44D3-A2F3-CCED992EDE96}" srcOrd="1" destOrd="0" presId="urn:microsoft.com/office/officeart/2005/8/layout/orgChart1"/>
    <dgm:cxn modelId="{C5EBC484-0E4D-4C44-9272-93E66B2FD91D}" srcId="{23AB801F-2D93-494E-9DD2-16595324B121}" destId="{8912292C-BA5E-4FA0-9463-FA4CF7E441BD}" srcOrd="0" destOrd="0" parTransId="{15089D20-B70C-4B3F-B367-0877CFBE3548}" sibTransId="{B533C4F1-9B49-4B63-AA2A-016A39A616AD}"/>
    <dgm:cxn modelId="{443C5D85-BE61-4046-BBD7-51513C60850F}" srcId="{23AB801F-2D93-494E-9DD2-16595324B121}" destId="{97BFA7E7-2851-4F56-9FD3-E5DA3C18CF45}" srcOrd="1" destOrd="0" parTransId="{9955FC30-BFC2-4591-BABC-1F6FF12A0F32}" sibTransId="{E3CD2AA0-DB11-450C-8612-2EBE94D21517}"/>
    <dgm:cxn modelId="{078A4F89-4176-46E9-BF42-A07AB068D0F6}" type="presOf" srcId="{9955FC30-BFC2-4591-BABC-1F6FF12A0F32}" destId="{EBD55291-77AC-4B48-9F7E-F23E996EF3ED}" srcOrd="0" destOrd="0" presId="urn:microsoft.com/office/officeart/2005/8/layout/orgChart1"/>
    <dgm:cxn modelId="{4D474491-7134-4875-9C0D-64D5B07F9FF4}" srcId="{8912292C-BA5E-4FA0-9463-FA4CF7E441BD}" destId="{34939E9E-80E9-4492-B3E9-48C52CA019B5}" srcOrd="0" destOrd="0" parTransId="{02AFD8D6-E8AA-4B41-8A7E-AA85B9B564E2}" sibTransId="{B339B17C-E90D-4947-9632-25D6CD71AD2F}"/>
    <dgm:cxn modelId="{C4AE7395-FD77-47CF-B807-3154B8DF7F20}" srcId="{97BFA7E7-2851-4F56-9FD3-E5DA3C18CF45}" destId="{0F6F2D41-72FD-480D-9D37-938F50886C8D}" srcOrd="0" destOrd="0" parTransId="{4A2F8645-B8FE-4D66-8DAB-216DA0207198}" sibTransId="{D64C8A6C-ECD5-4736-B28F-C5DA170AFB5D}"/>
    <dgm:cxn modelId="{777F769A-E6A1-435E-B683-661C3F1B202A}" type="presOf" srcId="{97BFA7E7-2851-4F56-9FD3-E5DA3C18CF45}" destId="{9CEC00A4-B8FF-4B74-9A6E-2C76E93FFD30}" srcOrd="0" destOrd="0" presId="urn:microsoft.com/office/officeart/2005/8/layout/orgChart1"/>
    <dgm:cxn modelId="{C0A4A09E-605A-464A-9E03-2728AF0B1019}" type="presOf" srcId="{0ABBF842-272E-4F66-8FD9-1285EE6BDBDA}" destId="{5851FA5C-5287-46C7-9C89-EBAECB35672B}" srcOrd="0" destOrd="0" presId="urn:microsoft.com/office/officeart/2005/8/layout/orgChart1"/>
    <dgm:cxn modelId="{695A0DA2-F178-4D69-938E-3CB24FEF0BA7}" type="presOf" srcId="{784EDAD7-BD8F-49F9-B7E5-08E6BB21D306}" destId="{900EA04A-06A8-4DB2-A1BC-D63D1B796DC2}" srcOrd="1" destOrd="0" presId="urn:microsoft.com/office/officeart/2005/8/layout/orgChart1"/>
    <dgm:cxn modelId="{4C3211AE-C502-4B80-A486-96332258AC6A}" type="presOf" srcId="{DF2A9AE2-4C54-4A34-9CE0-8CA6799CEDC9}" destId="{E625C0CF-E2D5-48FC-B8F8-012CD02D828A}" srcOrd="0" destOrd="0" presId="urn:microsoft.com/office/officeart/2005/8/layout/orgChart1"/>
    <dgm:cxn modelId="{85A860B0-62F2-466C-9FFF-7F1CFF90C05A}" type="presOf" srcId="{02AFD8D6-E8AA-4B41-8A7E-AA85B9B564E2}" destId="{DCCD7524-E85C-4502-80A0-F53390CD0846}" srcOrd="0" destOrd="0" presId="urn:microsoft.com/office/officeart/2005/8/layout/orgChart1"/>
    <dgm:cxn modelId="{8C9CCEB7-7F22-416A-B6CF-211E791D66CC}" type="presOf" srcId="{4E05D83A-06C3-4BD4-9FFE-F1EB5CCCF468}" destId="{E006EAC7-F106-4813-A8DD-A10705317DFB}" srcOrd="0" destOrd="0" presId="urn:microsoft.com/office/officeart/2005/8/layout/orgChart1"/>
    <dgm:cxn modelId="{108DE0B9-90D7-46BC-87F7-325D1BF9708D}" type="presOf" srcId="{8977354E-A98B-4560-AAE0-B07D16ABD4BC}" destId="{EEB1ABF2-B305-4189-8CF6-20A26C83D7D9}" srcOrd="0" destOrd="0" presId="urn:microsoft.com/office/officeart/2005/8/layout/orgChart1"/>
    <dgm:cxn modelId="{06CBDFBB-4368-487C-914E-C49179BDC346}" type="presOf" srcId="{BE56F257-BB74-48D5-B35E-69F0EE758895}" destId="{06C5E186-2DAE-4FF8-9C8B-6E56A3E8B33C}" srcOrd="0" destOrd="0" presId="urn:microsoft.com/office/officeart/2005/8/layout/orgChart1"/>
    <dgm:cxn modelId="{E32931C3-5FE5-4176-9F16-0CD4925BCF65}" type="presOf" srcId="{265A076C-96B9-421C-8EB7-74D5F84B5280}" destId="{31776F5B-8447-4F40-B04E-2DA2A2ABCA5A}" srcOrd="0" destOrd="0" presId="urn:microsoft.com/office/officeart/2005/8/layout/orgChart1"/>
    <dgm:cxn modelId="{5704C5C4-5E1A-4B2B-AD7A-C3E3BD6ADA8A}" type="presOf" srcId="{ABBE3BBA-646C-442E-9EE0-5BD9146A7316}" destId="{3F1B6F36-14BF-4F44-86E9-F8520EB63CA6}" srcOrd="1" destOrd="0" presId="urn:microsoft.com/office/officeart/2005/8/layout/orgChart1"/>
    <dgm:cxn modelId="{22EBF9CE-ED64-48D5-933D-ACB794CDEA5F}" srcId="{A986A14A-650F-4E0C-9F42-0CAEF8095801}" destId="{23AB801F-2D93-494E-9DD2-16595324B121}" srcOrd="0" destOrd="0" parTransId="{6D4269A0-AA88-4A98-8622-232DFADE25F6}" sibTransId="{95BBA310-B139-4140-9FCF-BFD7777ED692}"/>
    <dgm:cxn modelId="{A4D1BBD6-D769-4275-A377-778D596AF7C0}" type="presOf" srcId="{97BFA7E7-2851-4F56-9FD3-E5DA3C18CF45}" destId="{A81E0E03-5D1F-4F52-AAC4-032EA9A2D0D7}" srcOrd="1" destOrd="0" presId="urn:microsoft.com/office/officeart/2005/8/layout/orgChart1"/>
    <dgm:cxn modelId="{090487DA-16D9-4CB9-B70B-7EF05AB18AAA}" type="presOf" srcId="{3BED3F8E-2DB6-4B47-BFC6-EE1522D3098E}" destId="{A7C8EF25-35EE-4F97-A0BC-6B60D95CB0D1}" srcOrd="1" destOrd="0" presId="urn:microsoft.com/office/officeart/2005/8/layout/orgChart1"/>
    <dgm:cxn modelId="{3B61A4DA-0866-4A03-AFC0-154498AE1945}" srcId="{34939E9E-80E9-4492-B3E9-48C52CA019B5}" destId="{784EDAD7-BD8F-49F9-B7E5-08E6BB21D306}" srcOrd="0" destOrd="0" parTransId="{BE56F257-BB74-48D5-B35E-69F0EE758895}" sibTransId="{ED7E4581-814B-4AD5-A2F3-A159621F1C18}"/>
    <dgm:cxn modelId="{868199E3-676E-4B3C-8544-95131B82C8CF}" type="presOf" srcId="{784EDAD7-BD8F-49F9-B7E5-08E6BB21D306}" destId="{191E3D53-545B-4CA0-93DB-9298A1DDA941}" srcOrd="0" destOrd="0" presId="urn:microsoft.com/office/officeart/2005/8/layout/orgChart1"/>
    <dgm:cxn modelId="{257D33EA-3AE5-4474-98BD-6487D839D406}" type="presOf" srcId="{9E7742DC-943D-4AF8-9A49-84FD63EE9ED3}" destId="{ABE58E1A-CED1-4BF9-8975-6277D7DDC5A3}" srcOrd="1" destOrd="0" presId="urn:microsoft.com/office/officeart/2005/8/layout/orgChart1"/>
    <dgm:cxn modelId="{6AEFEAF7-A31B-480C-815E-0EE9F9758131}" srcId="{CD8726E4-7577-43D9-A1EC-6E96DA31C5DB}" destId="{3BED3F8E-2DB6-4B47-BFC6-EE1522D3098E}" srcOrd="0" destOrd="0" parTransId="{8977354E-A98B-4560-AAE0-B07D16ABD4BC}" sibTransId="{6AAB6A0B-4E77-4785-9187-7DBFE6E0AB3F}"/>
    <dgm:cxn modelId="{D43BF2FF-052A-41D3-BDA2-977E1700D829}" type="presOf" srcId="{23AB801F-2D93-494E-9DD2-16595324B121}" destId="{5CFEA73C-A73E-4374-81CE-53D3F1015867}" srcOrd="0" destOrd="0" presId="urn:microsoft.com/office/officeart/2005/8/layout/orgChart1"/>
    <dgm:cxn modelId="{4D7EB761-C3B4-4CAD-B36D-98A417E96F97}" type="presParOf" srcId="{12785364-8E9A-4867-A490-B37AD1052A64}" destId="{6F58A87E-36B9-4ADC-BE0A-B6A4A080DE64}" srcOrd="0" destOrd="0" presId="urn:microsoft.com/office/officeart/2005/8/layout/orgChart1"/>
    <dgm:cxn modelId="{C5C096A8-123E-4C89-8897-5EA0F399EAAF}" type="presParOf" srcId="{6F58A87E-36B9-4ADC-BE0A-B6A4A080DE64}" destId="{584D2228-3B45-4036-A9B7-A7A5335DFD4F}" srcOrd="0" destOrd="0" presId="urn:microsoft.com/office/officeart/2005/8/layout/orgChart1"/>
    <dgm:cxn modelId="{6C6CF069-A963-480E-B3E6-D13B0CD0F75C}" type="presParOf" srcId="{584D2228-3B45-4036-A9B7-A7A5335DFD4F}" destId="{5CFEA73C-A73E-4374-81CE-53D3F1015867}" srcOrd="0" destOrd="0" presId="urn:microsoft.com/office/officeart/2005/8/layout/orgChart1"/>
    <dgm:cxn modelId="{09AF474C-2791-45CE-B460-F8BD2604F601}" type="presParOf" srcId="{584D2228-3B45-4036-A9B7-A7A5335DFD4F}" destId="{12884E08-7236-4945-9B46-BABB7ECE5DDE}" srcOrd="1" destOrd="0" presId="urn:microsoft.com/office/officeart/2005/8/layout/orgChart1"/>
    <dgm:cxn modelId="{274B215D-C392-4ACC-B8E8-FBEFFA215D4C}" type="presParOf" srcId="{6F58A87E-36B9-4ADC-BE0A-B6A4A080DE64}" destId="{C7F6FE1F-BE31-4457-ADC3-264373DBB71F}" srcOrd="1" destOrd="0" presId="urn:microsoft.com/office/officeart/2005/8/layout/orgChart1"/>
    <dgm:cxn modelId="{0D01B2A4-DA6F-435D-ADD1-513890587894}" type="presParOf" srcId="{C7F6FE1F-BE31-4457-ADC3-264373DBB71F}" destId="{DCD76F85-CDC7-4FF0-81D9-50A22126095B}" srcOrd="0" destOrd="0" presId="urn:microsoft.com/office/officeart/2005/8/layout/orgChart1"/>
    <dgm:cxn modelId="{76879012-7D9E-425D-8BB3-624219EB4CC6}" type="presParOf" srcId="{C7F6FE1F-BE31-4457-ADC3-264373DBB71F}" destId="{F72FE131-546C-452E-A7EF-B86B501743DD}" srcOrd="1" destOrd="0" presId="urn:microsoft.com/office/officeart/2005/8/layout/orgChart1"/>
    <dgm:cxn modelId="{B76EF1E3-480D-4A53-A8D1-DCE2C2C794FA}" type="presParOf" srcId="{F72FE131-546C-452E-A7EF-B86B501743DD}" destId="{31C3F23A-B410-44A4-BBEA-17CD8B6C2361}" srcOrd="0" destOrd="0" presId="urn:microsoft.com/office/officeart/2005/8/layout/orgChart1"/>
    <dgm:cxn modelId="{295515CC-0654-4EE2-AF10-5F67794CDBEB}" type="presParOf" srcId="{31C3F23A-B410-44A4-BBEA-17CD8B6C2361}" destId="{96E7EBDC-E321-46BC-9C49-DD7536111926}" srcOrd="0" destOrd="0" presId="urn:microsoft.com/office/officeart/2005/8/layout/orgChart1"/>
    <dgm:cxn modelId="{C556CEA1-3E58-469A-B999-1268F2C4B83C}" type="presParOf" srcId="{31C3F23A-B410-44A4-BBEA-17CD8B6C2361}" destId="{1BC24D23-2E7A-48B9-B18D-09A83E002299}" srcOrd="1" destOrd="0" presId="urn:microsoft.com/office/officeart/2005/8/layout/orgChart1"/>
    <dgm:cxn modelId="{05994CCE-113F-457E-8E7D-0E16E369AE56}" type="presParOf" srcId="{F72FE131-546C-452E-A7EF-B86B501743DD}" destId="{12BDE564-22E9-476C-81DD-AF7EFBB7EE6E}" srcOrd="1" destOrd="0" presId="urn:microsoft.com/office/officeart/2005/8/layout/orgChart1"/>
    <dgm:cxn modelId="{A2F019F9-1659-4E9F-8269-31E86B1A4551}" type="presParOf" srcId="{12BDE564-22E9-476C-81DD-AF7EFBB7EE6E}" destId="{DCCD7524-E85C-4502-80A0-F53390CD0846}" srcOrd="0" destOrd="0" presId="urn:microsoft.com/office/officeart/2005/8/layout/orgChart1"/>
    <dgm:cxn modelId="{EFB3DE01-074F-4D25-98CD-01D2327D61BA}" type="presParOf" srcId="{12BDE564-22E9-476C-81DD-AF7EFBB7EE6E}" destId="{7C9EEB86-62CF-4345-A475-2B6651B15A69}" srcOrd="1" destOrd="0" presId="urn:microsoft.com/office/officeart/2005/8/layout/orgChart1"/>
    <dgm:cxn modelId="{1DB97048-1F67-4F3A-9949-F614780ED999}" type="presParOf" srcId="{7C9EEB86-62CF-4345-A475-2B6651B15A69}" destId="{EF5BA300-5B03-42AE-A964-F462C63A928D}" srcOrd="0" destOrd="0" presId="urn:microsoft.com/office/officeart/2005/8/layout/orgChart1"/>
    <dgm:cxn modelId="{44270FD6-21D2-4D6D-A4C6-CAB0E5C10AD0}" type="presParOf" srcId="{EF5BA300-5B03-42AE-A964-F462C63A928D}" destId="{D341C069-D612-42FA-9487-D997E7B50719}" srcOrd="0" destOrd="0" presId="urn:microsoft.com/office/officeart/2005/8/layout/orgChart1"/>
    <dgm:cxn modelId="{8C8F10C1-EB6A-4415-915A-4588CB3B7096}" type="presParOf" srcId="{EF5BA300-5B03-42AE-A964-F462C63A928D}" destId="{636EBED0-B0B7-44D3-A2F3-CCED992EDE96}" srcOrd="1" destOrd="0" presId="urn:microsoft.com/office/officeart/2005/8/layout/orgChart1"/>
    <dgm:cxn modelId="{DC33A9BB-1450-483E-8DFC-56446A00544F}" type="presParOf" srcId="{7C9EEB86-62CF-4345-A475-2B6651B15A69}" destId="{A0E0F089-ACFB-4FBE-8685-03BED9495A76}" srcOrd="1" destOrd="0" presId="urn:microsoft.com/office/officeart/2005/8/layout/orgChart1"/>
    <dgm:cxn modelId="{18A0A395-5611-4FE4-965A-27194BCD18C1}" type="presParOf" srcId="{A0E0F089-ACFB-4FBE-8685-03BED9495A76}" destId="{06C5E186-2DAE-4FF8-9C8B-6E56A3E8B33C}" srcOrd="0" destOrd="0" presId="urn:microsoft.com/office/officeart/2005/8/layout/orgChart1"/>
    <dgm:cxn modelId="{14F4605B-FFA6-47D2-819D-75CA7A3A56DA}" type="presParOf" srcId="{A0E0F089-ACFB-4FBE-8685-03BED9495A76}" destId="{2955FBAC-58FD-4837-B4D2-20C52F57ABB6}" srcOrd="1" destOrd="0" presId="urn:microsoft.com/office/officeart/2005/8/layout/orgChart1"/>
    <dgm:cxn modelId="{57DD26DA-4BC3-4401-A3E8-549249006E3A}" type="presParOf" srcId="{2955FBAC-58FD-4837-B4D2-20C52F57ABB6}" destId="{A5F71843-A9A0-4061-AD29-3920097A2B7C}" srcOrd="0" destOrd="0" presId="urn:microsoft.com/office/officeart/2005/8/layout/orgChart1"/>
    <dgm:cxn modelId="{380DFED5-9281-41F2-BE67-E1BDEDA6ABA8}" type="presParOf" srcId="{A5F71843-A9A0-4061-AD29-3920097A2B7C}" destId="{191E3D53-545B-4CA0-93DB-9298A1DDA941}" srcOrd="0" destOrd="0" presId="urn:microsoft.com/office/officeart/2005/8/layout/orgChart1"/>
    <dgm:cxn modelId="{1D0D7FB2-CEAC-4983-A6BF-357845963F4F}" type="presParOf" srcId="{A5F71843-A9A0-4061-AD29-3920097A2B7C}" destId="{900EA04A-06A8-4DB2-A1BC-D63D1B796DC2}" srcOrd="1" destOrd="0" presId="urn:microsoft.com/office/officeart/2005/8/layout/orgChart1"/>
    <dgm:cxn modelId="{A416C29C-26E0-43D3-A469-654C82FE2445}" type="presParOf" srcId="{2955FBAC-58FD-4837-B4D2-20C52F57ABB6}" destId="{1792EE4D-9CD1-4734-9CD1-C082358D12B9}" srcOrd="1" destOrd="0" presId="urn:microsoft.com/office/officeart/2005/8/layout/orgChart1"/>
    <dgm:cxn modelId="{A60B5764-B669-4151-B4CB-DF24D4E11910}" type="presParOf" srcId="{2955FBAC-58FD-4837-B4D2-20C52F57ABB6}" destId="{0ACF6936-99E2-4543-891B-7E7E2FC8D6FA}" srcOrd="2" destOrd="0" presId="urn:microsoft.com/office/officeart/2005/8/layout/orgChart1"/>
    <dgm:cxn modelId="{4694580D-3492-4BEC-BD42-88AF4E02BD6E}" type="presParOf" srcId="{A0E0F089-ACFB-4FBE-8685-03BED9495A76}" destId="{7BD05678-FAA2-4BE3-A3A2-67CF6BD0C873}" srcOrd="2" destOrd="0" presId="urn:microsoft.com/office/officeart/2005/8/layout/orgChart1"/>
    <dgm:cxn modelId="{A7A71699-D10F-43FE-B927-B59B8D47CDA9}" type="presParOf" srcId="{A0E0F089-ACFB-4FBE-8685-03BED9495A76}" destId="{D4A46B5D-0871-4937-8E3F-6B8098CE7DDF}" srcOrd="3" destOrd="0" presId="urn:microsoft.com/office/officeart/2005/8/layout/orgChart1"/>
    <dgm:cxn modelId="{911AD490-9021-4DB8-8941-28D94593A49D}" type="presParOf" srcId="{D4A46B5D-0871-4937-8E3F-6B8098CE7DDF}" destId="{92F89753-0AAC-4AA8-BE25-2025400277B3}" srcOrd="0" destOrd="0" presId="urn:microsoft.com/office/officeart/2005/8/layout/orgChart1"/>
    <dgm:cxn modelId="{D0C69329-66A8-420C-A0A1-E58E71BE1443}" type="presParOf" srcId="{92F89753-0AAC-4AA8-BE25-2025400277B3}" destId="{7079DF2C-691E-4732-B8D7-358C492897D0}" srcOrd="0" destOrd="0" presId="urn:microsoft.com/office/officeart/2005/8/layout/orgChart1"/>
    <dgm:cxn modelId="{C8D72A8B-A228-47E4-A4DB-DF48FA63D13C}" type="presParOf" srcId="{92F89753-0AAC-4AA8-BE25-2025400277B3}" destId="{ABE58E1A-CED1-4BF9-8975-6277D7DDC5A3}" srcOrd="1" destOrd="0" presId="urn:microsoft.com/office/officeart/2005/8/layout/orgChart1"/>
    <dgm:cxn modelId="{D534F72F-BC94-4ADE-8504-234FE7CDD4B3}" type="presParOf" srcId="{D4A46B5D-0871-4937-8E3F-6B8098CE7DDF}" destId="{A5224643-76D8-4BE3-BB1B-631E6E4AD39B}" srcOrd="1" destOrd="0" presId="urn:microsoft.com/office/officeart/2005/8/layout/orgChart1"/>
    <dgm:cxn modelId="{C4DAC2E7-5A59-4985-A33A-CF7388E8033C}" type="presParOf" srcId="{D4A46B5D-0871-4937-8E3F-6B8098CE7DDF}" destId="{784E5417-65BA-45A3-8491-C0E17842A5E8}" srcOrd="2" destOrd="0" presId="urn:microsoft.com/office/officeart/2005/8/layout/orgChart1"/>
    <dgm:cxn modelId="{A7ED27BB-96F0-44F7-853E-E7E510F4E6E2}" type="presParOf" srcId="{7C9EEB86-62CF-4345-A475-2B6651B15A69}" destId="{3BCD00E6-D942-4BFD-8095-E4140B01192D}" srcOrd="2" destOrd="0" presId="urn:microsoft.com/office/officeart/2005/8/layout/orgChart1"/>
    <dgm:cxn modelId="{3BD793BC-7B18-43E1-80E7-88AF14C0EC5D}" type="presParOf" srcId="{12BDE564-22E9-476C-81DD-AF7EFBB7EE6E}" destId="{E006EAC7-F106-4813-A8DD-A10705317DFB}" srcOrd="2" destOrd="0" presId="urn:microsoft.com/office/officeart/2005/8/layout/orgChart1"/>
    <dgm:cxn modelId="{9C848D30-72F1-4FBD-AC07-77D55B2E4D3B}" type="presParOf" srcId="{12BDE564-22E9-476C-81DD-AF7EFBB7EE6E}" destId="{18FD43D1-F045-452B-A542-C1CEF58D454F}" srcOrd="3" destOrd="0" presId="urn:microsoft.com/office/officeart/2005/8/layout/orgChart1"/>
    <dgm:cxn modelId="{83319327-B098-4651-9BAB-0C375E133BAF}" type="presParOf" srcId="{18FD43D1-F045-452B-A542-C1CEF58D454F}" destId="{21702CFD-B979-4AEC-A93A-D4FE24E04732}" srcOrd="0" destOrd="0" presId="urn:microsoft.com/office/officeart/2005/8/layout/orgChart1"/>
    <dgm:cxn modelId="{28730D8F-5966-47CC-AE48-1F60512E6C16}" type="presParOf" srcId="{21702CFD-B979-4AEC-A93A-D4FE24E04732}" destId="{249B8316-2A8E-4B2F-8C31-9A093AD36A4D}" srcOrd="0" destOrd="0" presId="urn:microsoft.com/office/officeart/2005/8/layout/orgChart1"/>
    <dgm:cxn modelId="{FC02C1AD-76AB-43F3-A5FB-B9E15609F64F}" type="presParOf" srcId="{21702CFD-B979-4AEC-A93A-D4FE24E04732}" destId="{6260C472-A0AE-4D6F-BAB4-5F869FFC7676}" srcOrd="1" destOrd="0" presId="urn:microsoft.com/office/officeart/2005/8/layout/orgChart1"/>
    <dgm:cxn modelId="{AFAEF193-4B7F-4489-86AA-5B53D8ED5F6D}" type="presParOf" srcId="{18FD43D1-F045-452B-A542-C1CEF58D454F}" destId="{6E093635-75BA-40FC-B49E-9D85457567F0}" srcOrd="1" destOrd="0" presId="urn:microsoft.com/office/officeart/2005/8/layout/orgChart1"/>
    <dgm:cxn modelId="{9D150C06-3D91-47A9-8E56-654EE0AEDBCD}" type="presParOf" srcId="{6E093635-75BA-40FC-B49E-9D85457567F0}" destId="{EEB1ABF2-B305-4189-8CF6-20A26C83D7D9}" srcOrd="0" destOrd="0" presId="urn:microsoft.com/office/officeart/2005/8/layout/orgChart1"/>
    <dgm:cxn modelId="{3D54BBB3-F62F-4F93-A064-127E06DD36BF}" type="presParOf" srcId="{6E093635-75BA-40FC-B49E-9D85457567F0}" destId="{EA944FBB-3629-43C8-B1AE-A4E0FA5CD265}" srcOrd="1" destOrd="0" presId="urn:microsoft.com/office/officeart/2005/8/layout/orgChart1"/>
    <dgm:cxn modelId="{FFD913CF-CEFD-4682-85E7-86D5205F9107}" type="presParOf" srcId="{EA944FBB-3629-43C8-B1AE-A4E0FA5CD265}" destId="{EE2A9EF6-3FE1-4862-B9F8-D1474E98365B}" srcOrd="0" destOrd="0" presId="urn:microsoft.com/office/officeart/2005/8/layout/orgChart1"/>
    <dgm:cxn modelId="{2AF22A78-27D9-4BEA-A5FE-0B54230502AF}" type="presParOf" srcId="{EE2A9EF6-3FE1-4862-B9F8-D1474E98365B}" destId="{FB372B03-F374-4F6C-8EAD-8E0D7F53CA0C}" srcOrd="0" destOrd="0" presId="urn:microsoft.com/office/officeart/2005/8/layout/orgChart1"/>
    <dgm:cxn modelId="{FE822285-3008-415D-8BF3-BAFC5BF65423}" type="presParOf" srcId="{EE2A9EF6-3FE1-4862-B9F8-D1474E98365B}" destId="{A7C8EF25-35EE-4F97-A0BC-6B60D95CB0D1}" srcOrd="1" destOrd="0" presId="urn:microsoft.com/office/officeart/2005/8/layout/orgChart1"/>
    <dgm:cxn modelId="{229635B8-2B9B-4809-A562-4F48843D1805}" type="presParOf" srcId="{EA944FBB-3629-43C8-B1AE-A4E0FA5CD265}" destId="{42EBD9B9-1675-4F94-A541-AF8956220107}" srcOrd="1" destOrd="0" presId="urn:microsoft.com/office/officeart/2005/8/layout/orgChart1"/>
    <dgm:cxn modelId="{D5A8C7BE-49FD-4E93-8917-C34AE1011B44}" type="presParOf" srcId="{EA944FBB-3629-43C8-B1AE-A4E0FA5CD265}" destId="{78039A5B-E652-4D96-8BAF-1D3093F7FCE5}" srcOrd="2" destOrd="0" presId="urn:microsoft.com/office/officeart/2005/8/layout/orgChart1"/>
    <dgm:cxn modelId="{6EE666A4-5766-485D-AEEE-FCC509EDC453}" type="presParOf" srcId="{6E093635-75BA-40FC-B49E-9D85457567F0}" destId="{31776F5B-8447-4F40-B04E-2DA2A2ABCA5A}" srcOrd="2" destOrd="0" presId="urn:microsoft.com/office/officeart/2005/8/layout/orgChart1"/>
    <dgm:cxn modelId="{1EC99471-3921-47E3-A251-E11D1FAD6056}" type="presParOf" srcId="{6E093635-75BA-40FC-B49E-9D85457567F0}" destId="{F302632A-17D8-4157-8FA3-ECC99F35599A}" srcOrd="3" destOrd="0" presId="urn:microsoft.com/office/officeart/2005/8/layout/orgChart1"/>
    <dgm:cxn modelId="{121C684A-16E3-430C-80B6-056E65E1D1B2}" type="presParOf" srcId="{F302632A-17D8-4157-8FA3-ECC99F35599A}" destId="{D2FBEFFD-19B4-4FA9-B198-E72528468910}" srcOrd="0" destOrd="0" presId="urn:microsoft.com/office/officeart/2005/8/layout/orgChart1"/>
    <dgm:cxn modelId="{A889587D-91C6-4C79-B54B-C9EC325253E1}" type="presParOf" srcId="{D2FBEFFD-19B4-4FA9-B198-E72528468910}" destId="{3B3C6FFE-5D32-416B-90C4-7DE89B690D37}" srcOrd="0" destOrd="0" presId="urn:microsoft.com/office/officeart/2005/8/layout/orgChart1"/>
    <dgm:cxn modelId="{A10E34F8-4702-458A-B89B-049FA42D5A1D}" type="presParOf" srcId="{D2FBEFFD-19B4-4FA9-B198-E72528468910}" destId="{3F1B6F36-14BF-4F44-86E9-F8520EB63CA6}" srcOrd="1" destOrd="0" presId="urn:microsoft.com/office/officeart/2005/8/layout/orgChart1"/>
    <dgm:cxn modelId="{B53702D9-8151-472A-95E6-E03A1DC8B389}" type="presParOf" srcId="{F302632A-17D8-4157-8FA3-ECC99F35599A}" destId="{BEF435A4-E9B0-4E1F-AB51-0DD7547F862C}" srcOrd="1" destOrd="0" presId="urn:microsoft.com/office/officeart/2005/8/layout/orgChart1"/>
    <dgm:cxn modelId="{E2DFC5B1-9A92-4735-9866-575CA3E3CF64}" type="presParOf" srcId="{F302632A-17D8-4157-8FA3-ECC99F35599A}" destId="{7E25967F-2EB0-4EF9-AC7A-805607833811}" srcOrd="2" destOrd="0" presId="urn:microsoft.com/office/officeart/2005/8/layout/orgChart1"/>
    <dgm:cxn modelId="{1A0B47F4-D77D-4BC3-A83C-48071E148371}" type="presParOf" srcId="{18FD43D1-F045-452B-A542-C1CEF58D454F}" destId="{4D3B4027-BC77-4402-BB48-7526DAB49A7C}" srcOrd="2" destOrd="0" presId="urn:microsoft.com/office/officeart/2005/8/layout/orgChart1"/>
    <dgm:cxn modelId="{03590AC0-E167-41A2-A2AD-8BD7A818E806}" type="presParOf" srcId="{F72FE131-546C-452E-A7EF-B86B501743DD}" destId="{1F5B2540-8352-4068-BC68-7F210C806CD3}" srcOrd="2" destOrd="0" presId="urn:microsoft.com/office/officeart/2005/8/layout/orgChart1"/>
    <dgm:cxn modelId="{0A12EA58-6096-48AC-8D3B-C2195051459B}" type="presParOf" srcId="{C7F6FE1F-BE31-4457-ADC3-264373DBB71F}" destId="{EBD55291-77AC-4B48-9F7E-F23E996EF3ED}" srcOrd="2" destOrd="0" presId="urn:microsoft.com/office/officeart/2005/8/layout/orgChart1"/>
    <dgm:cxn modelId="{3F7EBE13-7315-48EF-B3C7-70F5B958A338}" type="presParOf" srcId="{C7F6FE1F-BE31-4457-ADC3-264373DBB71F}" destId="{7278F42B-FDAA-46F3-879A-6E9B8829C588}" srcOrd="3" destOrd="0" presId="urn:microsoft.com/office/officeart/2005/8/layout/orgChart1"/>
    <dgm:cxn modelId="{879647F4-6409-4D9B-B585-13B4D24F72F6}" type="presParOf" srcId="{7278F42B-FDAA-46F3-879A-6E9B8829C588}" destId="{1E3EC2B4-FDE5-4A4F-AA28-0791BFC27B9C}" srcOrd="0" destOrd="0" presId="urn:microsoft.com/office/officeart/2005/8/layout/orgChart1"/>
    <dgm:cxn modelId="{2FEA5EC8-D4B3-4B58-8CFC-667BBB40BF25}" type="presParOf" srcId="{1E3EC2B4-FDE5-4A4F-AA28-0791BFC27B9C}" destId="{9CEC00A4-B8FF-4B74-9A6E-2C76E93FFD30}" srcOrd="0" destOrd="0" presId="urn:microsoft.com/office/officeart/2005/8/layout/orgChart1"/>
    <dgm:cxn modelId="{4B04D0EE-542E-459C-B677-C367825D4513}" type="presParOf" srcId="{1E3EC2B4-FDE5-4A4F-AA28-0791BFC27B9C}" destId="{A81E0E03-5D1F-4F52-AAC4-032EA9A2D0D7}" srcOrd="1" destOrd="0" presId="urn:microsoft.com/office/officeart/2005/8/layout/orgChart1"/>
    <dgm:cxn modelId="{31424F86-58CE-49AF-9E02-68EE5035B5F0}" type="presParOf" srcId="{7278F42B-FDAA-46F3-879A-6E9B8829C588}" destId="{2E9C99B4-85DA-4E0F-B0BC-A864E084DD4D}" srcOrd="1" destOrd="0" presId="urn:microsoft.com/office/officeart/2005/8/layout/orgChart1"/>
    <dgm:cxn modelId="{CFCE4602-BB15-40AE-B8FB-C54D3A0937D5}" type="presParOf" srcId="{2E9C99B4-85DA-4E0F-B0BC-A864E084DD4D}" destId="{E352F11B-3613-4A11-9B88-3810FB8D5952}" srcOrd="0" destOrd="0" presId="urn:microsoft.com/office/officeart/2005/8/layout/orgChart1"/>
    <dgm:cxn modelId="{88EFF7C2-F703-40C4-8620-DE177345C779}" type="presParOf" srcId="{2E9C99B4-85DA-4E0F-B0BC-A864E084DD4D}" destId="{65DC64CF-13CA-45AB-B562-D81ADD4E83E7}" srcOrd="1" destOrd="0" presId="urn:microsoft.com/office/officeart/2005/8/layout/orgChart1"/>
    <dgm:cxn modelId="{BC67DC6C-5476-4D7A-B8F7-50DB311EBA35}" type="presParOf" srcId="{65DC64CF-13CA-45AB-B562-D81ADD4E83E7}" destId="{950492DA-0A62-4C7A-A3C5-C51709525385}" srcOrd="0" destOrd="0" presId="urn:microsoft.com/office/officeart/2005/8/layout/orgChart1"/>
    <dgm:cxn modelId="{EAF91FA1-E48B-4300-8D2C-AE1AFD6F7CE6}" type="presParOf" srcId="{950492DA-0A62-4C7A-A3C5-C51709525385}" destId="{A37EC046-1D06-4299-B4B7-1F90665BB2A8}" srcOrd="0" destOrd="0" presId="urn:microsoft.com/office/officeart/2005/8/layout/orgChart1"/>
    <dgm:cxn modelId="{30E827E1-A1C9-4E08-A600-459DC8F5AF80}" type="presParOf" srcId="{950492DA-0A62-4C7A-A3C5-C51709525385}" destId="{7058CF75-B7D8-452A-99D8-61BE80684A0D}" srcOrd="1" destOrd="0" presId="urn:microsoft.com/office/officeart/2005/8/layout/orgChart1"/>
    <dgm:cxn modelId="{5C25E2CE-9F98-4C6B-9D95-AC884DCA137D}" type="presParOf" srcId="{65DC64CF-13CA-45AB-B562-D81ADD4E83E7}" destId="{7F270889-C643-427B-8BE8-0676D02D1BC8}" srcOrd="1" destOrd="0" presId="urn:microsoft.com/office/officeart/2005/8/layout/orgChart1"/>
    <dgm:cxn modelId="{CCEFB059-2F07-43F2-BF16-52E4C624F610}" type="presParOf" srcId="{65DC64CF-13CA-45AB-B562-D81ADD4E83E7}" destId="{B276B44A-17FD-4636-AC1D-2938DB673EE1}" srcOrd="2" destOrd="0" presId="urn:microsoft.com/office/officeart/2005/8/layout/orgChart1"/>
    <dgm:cxn modelId="{877D0F9B-799C-4149-A4A0-25FC6BA55074}" type="presParOf" srcId="{2E9C99B4-85DA-4E0F-B0BC-A864E084DD4D}" destId="{E625C0CF-E2D5-48FC-B8F8-012CD02D828A}" srcOrd="2" destOrd="0" presId="urn:microsoft.com/office/officeart/2005/8/layout/orgChart1"/>
    <dgm:cxn modelId="{5541F204-427E-4537-82C6-EC8A4FBD1EE0}" type="presParOf" srcId="{2E9C99B4-85DA-4E0F-B0BC-A864E084DD4D}" destId="{4DD45338-4AB8-4CF7-9834-BDCC1422887F}" srcOrd="3" destOrd="0" presId="urn:microsoft.com/office/officeart/2005/8/layout/orgChart1"/>
    <dgm:cxn modelId="{5FA360DF-07A9-4E3D-9113-0021FFE0151E}" type="presParOf" srcId="{4DD45338-4AB8-4CF7-9834-BDCC1422887F}" destId="{5DADDE10-B1B9-451B-B31D-9A63DBD02488}" srcOrd="0" destOrd="0" presId="urn:microsoft.com/office/officeart/2005/8/layout/orgChart1"/>
    <dgm:cxn modelId="{43BD2AC8-2BDD-4E88-91ED-A25123CE40B6}" type="presParOf" srcId="{5DADDE10-B1B9-451B-B31D-9A63DBD02488}" destId="{5851FA5C-5287-46C7-9C89-EBAECB35672B}" srcOrd="0" destOrd="0" presId="urn:microsoft.com/office/officeart/2005/8/layout/orgChart1"/>
    <dgm:cxn modelId="{AAC5C736-2CEE-4894-9BC4-EAB467CC7D6D}" type="presParOf" srcId="{5DADDE10-B1B9-451B-B31D-9A63DBD02488}" destId="{5D8BC5B2-BA74-42C6-843C-22696EB27250}" srcOrd="1" destOrd="0" presId="urn:microsoft.com/office/officeart/2005/8/layout/orgChart1"/>
    <dgm:cxn modelId="{911B892C-019A-45BA-A6E9-52E9F322E07A}" type="presParOf" srcId="{4DD45338-4AB8-4CF7-9834-BDCC1422887F}" destId="{610E03F1-EC8D-42CA-86C0-AB53548DF799}" srcOrd="1" destOrd="0" presId="urn:microsoft.com/office/officeart/2005/8/layout/orgChart1"/>
    <dgm:cxn modelId="{E3E650BF-7C77-47FF-9C6B-5FA66D9C60DB}" type="presParOf" srcId="{4DD45338-4AB8-4CF7-9834-BDCC1422887F}" destId="{6F9C81B8-F791-489D-A507-091C2EB5E3F4}" srcOrd="2" destOrd="0" presId="urn:microsoft.com/office/officeart/2005/8/layout/orgChart1"/>
    <dgm:cxn modelId="{CACAEFB3-2349-4ACB-8B8F-9C06A3508DF0}" type="presParOf" srcId="{7278F42B-FDAA-46F3-879A-6E9B8829C588}" destId="{0F70BA64-C767-4175-B0B4-46FC245C3615}" srcOrd="2" destOrd="0" presId="urn:microsoft.com/office/officeart/2005/8/layout/orgChart1"/>
    <dgm:cxn modelId="{47556B5E-5109-4743-B0E9-BA55FC6CA438}" type="presParOf" srcId="{6F58A87E-36B9-4ADC-BE0A-B6A4A080DE64}" destId="{FE51DA03-DB1D-487F-B922-DF5A8581D4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F9501-6599-4C56-9F8C-C25F0EA0EB45}">
      <dsp:nvSpPr>
        <dsp:cNvPr id="0" name=""/>
        <dsp:cNvSpPr/>
      </dsp:nvSpPr>
      <dsp:spPr>
        <a:xfrm>
          <a:off x="5125" y="1635724"/>
          <a:ext cx="1789348" cy="2147217"/>
        </a:xfrm>
        <a:prstGeom prst="roundRect">
          <a:avLst>
            <a:gd name="adj" fmla="val 5000"/>
          </a:avLst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 </a:t>
          </a:r>
        </a:p>
      </dsp:txBody>
      <dsp:txXfrm rot="16200000">
        <a:off x="-696299" y="2337149"/>
        <a:ext cx="1760718" cy="357869"/>
      </dsp:txXfrm>
    </dsp:sp>
    <dsp:sp modelId="{0AAF67B1-64C0-425F-AAD7-5D3F2E1C5AEC}">
      <dsp:nvSpPr>
        <dsp:cNvPr id="0" name=""/>
        <dsp:cNvSpPr/>
      </dsp:nvSpPr>
      <dsp:spPr>
        <a:xfrm>
          <a:off x="362994" y="1635724"/>
          <a:ext cx="1333064" cy="21472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Variable types</a:t>
          </a:r>
        </a:p>
      </dsp:txBody>
      <dsp:txXfrm>
        <a:off x="362994" y="1635724"/>
        <a:ext cx="1333064" cy="2147217"/>
      </dsp:txXfrm>
    </dsp:sp>
    <dsp:sp modelId="{991108CF-E78C-44C8-8A4E-4BA20D7412C2}">
      <dsp:nvSpPr>
        <dsp:cNvPr id="0" name=""/>
        <dsp:cNvSpPr/>
      </dsp:nvSpPr>
      <dsp:spPr>
        <a:xfrm>
          <a:off x="1857100" y="1635724"/>
          <a:ext cx="1789348" cy="2147217"/>
        </a:xfrm>
        <a:prstGeom prst="roundRect">
          <a:avLst>
            <a:gd name="adj" fmla="val 5000"/>
          </a:avLst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 </a:t>
          </a:r>
        </a:p>
      </dsp:txBody>
      <dsp:txXfrm rot="16200000">
        <a:off x="1155676" y="2337149"/>
        <a:ext cx="1760718" cy="357869"/>
      </dsp:txXfrm>
    </dsp:sp>
    <dsp:sp modelId="{AFD56E14-D4A2-4FCE-B4F6-7E3BAA839174}">
      <dsp:nvSpPr>
        <dsp:cNvPr id="0" name=""/>
        <dsp:cNvSpPr/>
      </dsp:nvSpPr>
      <dsp:spPr>
        <a:xfrm rot="5400000">
          <a:off x="1708293" y="3341989"/>
          <a:ext cx="315508" cy="268402"/>
        </a:xfrm>
        <a:prstGeom prst="flowChartExtra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00F9-C90C-466D-8119-89F36F06E054}">
      <dsp:nvSpPr>
        <dsp:cNvPr id="0" name=""/>
        <dsp:cNvSpPr/>
      </dsp:nvSpPr>
      <dsp:spPr>
        <a:xfrm>
          <a:off x="2214970" y="1635724"/>
          <a:ext cx="1333064" cy="21472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Univariate outlier detection and treatment</a:t>
          </a:r>
        </a:p>
      </dsp:txBody>
      <dsp:txXfrm>
        <a:off x="2214970" y="1635724"/>
        <a:ext cx="1333064" cy="2147217"/>
      </dsp:txXfrm>
    </dsp:sp>
    <dsp:sp modelId="{FC0AD49A-13EA-455C-A181-E128DDCD5DD1}">
      <dsp:nvSpPr>
        <dsp:cNvPr id="0" name=""/>
        <dsp:cNvSpPr/>
      </dsp:nvSpPr>
      <dsp:spPr>
        <a:xfrm>
          <a:off x="3709075" y="1635724"/>
          <a:ext cx="1789348" cy="2147217"/>
        </a:xfrm>
        <a:prstGeom prst="roundRect">
          <a:avLst>
            <a:gd name="adj" fmla="val 5000"/>
          </a:avLst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 </a:t>
          </a:r>
        </a:p>
      </dsp:txBody>
      <dsp:txXfrm rot="16200000">
        <a:off x="3007651" y="2337149"/>
        <a:ext cx="1760718" cy="357869"/>
      </dsp:txXfrm>
    </dsp:sp>
    <dsp:sp modelId="{1C87C7B7-2996-401F-9E75-36977289864C}">
      <dsp:nvSpPr>
        <dsp:cNvPr id="0" name=""/>
        <dsp:cNvSpPr/>
      </dsp:nvSpPr>
      <dsp:spPr>
        <a:xfrm rot="5400000">
          <a:off x="3560268" y="3341989"/>
          <a:ext cx="315508" cy="268402"/>
        </a:xfrm>
        <a:prstGeom prst="flowChartExtra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4AAFB-6A07-4AA3-ADCA-F123D6C92708}">
      <dsp:nvSpPr>
        <dsp:cNvPr id="0" name=""/>
        <dsp:cNvSpPr/>
      </dsp:nvSpPr>
      <dsp:spPr>
        <a:xfrm>
          <a:off x="4066945" y="1635724"/>
          <a:ext cx="1333064" cy="21472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Creating and defining composite variables</a:t>
          </a:r>
        </a:p>
      </dsp:txBody>
      <dsp:txXfrm>
        <a:off x="4066945" y="1635724"/>
        <a:ext cx="1333064" cy="2147217"/>
      </dsp:txXfrm>
    </dsp:sp>
    <dsp:sp modelId="{C5BB2FB3-3548-4E8D-BF8F-67E0DB92ED5F}">
      <dsp:nvSpPr>
        <dsp:cNvPr id="0" name=""/>
        <dsp:cNvSpPr/>
      </dsp:nvSpPr>
      <dsp:spPr>
        <a:xfrm>
          <a:off x="5561051" y="1635724"/>
          <a:ext cx="1789348" cy="2147217"/>
        </a:xfrm>
        <a:prstGeom prst="roundRect">
          <a:avLst>
            <a:gd name="adj" fmla="val 5000"/>
          </a:avLst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0" kern="1200" dirty="0"/>
        </a:p>
      </dsp:txBody>
      <dsp:txXfrm rot="16200000">
        <a:off x="4859626" y="2337149"/>
        <a:ext cx="1760718" cy="357869"/>
      </dsp:txXfrm>
    </dsp:sp>
    <dsp:sp modelId="{3608B104-817E-4B60-BEB9-79E53F961C53}">
      <dsp:nvSpPr>
        <dsp:cNvPr id="0" name=""/>
        <dsp:cNvSpPr/>
      </dsp:nvSpPr>
      <dsp:spPr>
        <a:xfrm rot="5400000">
          <a:off x="5412243" y="3341989"/>
          <a:ext cx="315508" cy="268402"/>
        </a:xfrm>
        <a:prstGeom prst="flowChartExtra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4338C-6550-4E58-B657-5AD058AF534D}">
      <dsp:nvSpPr>
        <dsp:cNvPr id="0" name=""/>
        <dsp:cNvSpPr/>
      </dsp:nvSpPr>
      <dsp:spPr>
        <a:xfrm>
          <a:off x="5918920" y="1635724"/>
          <a:ext cx="1333064" cy="21472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Exploratory data analysis (EDA)</a:t>
          </a:r>
        </a:p>
      </dsp:txBody>
      <dsp:txXfrm>
        <a:off x="5918920" y="1635724"/>
        <a:ext cx="1333064" cy="2147217"/>
      </dsp:txXfrm>
    </dsp:sp>
    <dsp:sp modelId="{ED56C44D-BEB9-4A90-9A25-7C0EC14D6940}">
      <dsp:nvSpPr>
        <dsp:cNvPr id="0" name=""/>
        <dsp:cNvSpPr/>
      </dsp:nvSpPr>
      <dsp:spPr>
        <a:xfrm>
          <a:off x="7413026" y="1635724"/>
          <a:ext cx="1789348" cy="2147217"/>
        </a:xfrm>
        <a:prstGeom prst="roundRect">
          <a:avLst>
            <a:gd name="adj" fmla="val 5000"/>
          </a:avLst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0" kern="1200" dirty="0"/>
        </a:p>
      </dsp:txBody>
      <dsp:txXfrm rot="16200000">
        <a:off x="6711602" y="2337149"/>
        <a:ext cx="1760718" cy="357869"/>
      </dsp:txXfrm>
    </dsp:sp>
    <dsp:sp modelId="{2579FA6D-1601-42C9-A67C-5B279AF7FBBB}">
      <dsp:nvSpPr>
        <dsp:cNvPr id="0" name=""/>
        <dsp:cNvSpPr/>
      </dsp:nvSpPr>
      <dsp:spPr>
        <a:xfrm rot="5400000">
          <a:off x="7264219" y="3341989"/>
          <a:ext cx="315508" cy="268402"/>
        </a:xfrm>
        <a:prstGeom prst="flowChartExtra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3DCF1-6FD9-4DD9-B847-209D580B7FB9}">
      <dsp:nvSpPr>
        <dsp:cNvPr id="0" name=""/>
        <dsp:cNvSpPr/>
      </dsp:nvSpPr>
      <dsp:spPr>
        <a:xfrm>
          <a:off x="7770896" y="1635724"/>
          <a:ext cx="1333064" cy="21472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EDA/Statistical assumptions</a:t>
          </a:r>
        </a:p>
      </dsp:txBody>
      <dsp:txXfrm>
        <a:off x="7770896" y="1635724"/>
        <a:ext cx="1333064" cy="2147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AB5F9-4A90-457A-AF27-F4CF7E2A930E}">
      <dsp:nvSpPr>
        <dsp:cNvPr id="0" name=""/>
        <dsp:cNvSpPr/>
      </dsp:nvSpPr>
      <dsp:spPr>
        <a:xfrm>
          <a:off x="-5124657" y="-785030"/>
          <a:ext cx="6102799" cy="6102799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solidFill>
          <a:srgbClr val="A39461"/>
        </a:solidFill>
        <a:ln w="12700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4C4A7-81E1-441E-9634-1FC0757FC12B}">
      <dsp:nvSpPr>
        <dsp:cNvPr id="0" name=""/>
        <dsp:cNvSpPr/>
      </dsp:nvSpPr>
      <dsp:spPr>
        <a:xfrm>
          <a:off x="364847" y="238693"/>
          <a:ext cx="7700562" cy="477206"/>
        </a:xfrm>
        <a:prstGeom prst="rect">
          <a:avLst/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7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Theory verification and making claims</a:t>
          </a:r>
        </a:p>
      </dsp:txBody>
      <dsp:txXfrm>
        <a:off x="364847" y="238693"/>
        <a:ext cx="7700562" cy="477206"/>
      </dsp:txXfrm>
    </dsp:sp>
    <dsp:sp modelId="{FD3B9BE2-518F-43BB-8CB7-BBFD45EB43AF}">
      <dsp:nvSpPr>
        <dsp:cNvPr id="0" name=""/>
        <dsp:cNvSpPr/>
      </dsp:nvSpPr>
      <dsp:spPr>
        <a:xfrm>
          <a:off x="66593" y="179043"/>
          <a:ext cx="596508" cy="596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B3BD5-55F2-4464-8893-BECDCF903D87}">
      <dsp:nvSpPr>
        <dsp:cNvPr id="0" name=""/>
        <dsp:cNvSpPr/>
      </dsp:nvSpPr>
      <dsp:spPr>
        <a:xfrm>
          <a:off x="757382" y="954413"/>
          <a:ext cx="7308027" cy="477206"/>
        </a:xfrm>
        <a:prstGeom prst="rect">
          <a:avLst/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7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Absolute truth can never be found</a:t>
          </a:r>
        </a:p>
      </dsp:txBody>
      <dsp:txXfrm>
        <a:off x="757382" y="954413"/>
        <a:ext cx="7308027" cy="477206"/>
      </dsp:txXfrm>
    </dsp:sp>
    <dsp:sp modelId="{03B900B5-0E94-4FB2-97CC-07E2762B099F}">
      <dsp:nvSpPr>
        <dsp:cNvPr id="0" name=""/>
        <dsp:cNvSpPr/>
      </dsp:nvSpPr>
      <dsp:spPr>
        <a:xfrm>
          <a:off x="459128" y="894762"/>
          <a:ext cx="596508" cy="596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D37B5-9F5B-49A9-8BA8-0D38C012F6DF}">
      <dsp:nvSpPr>
        <dsp:cNvPr id="0" name=""/>
        <dsp:cNvSpPr/>
      </dsp:nvSpPr>
      <dsp:spPr>
        <a:xfrm>
          <a:off x="936878" y="1670132"/>
          <a:ext cx="7128531" cy="477206"/>
        </a:xfrm>
        <a:prstGeom prst="rect">
          <a:avLst/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7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Deterministic</a:t>
          </a:r>
          <a:endParaRPr lang="en-GB" sz="2500" kern="1200" dirty="0"/>
        </a:p>
      </dsp:txBody>
      <dsp:txXfrm>
        <a:off x="936878" y="1670132"/>
        <a:ext cx="7128531" cy="477206"/>
      </dsp:txXfrm>
    </dsp:sp>
    <dsp:sp modelId="{945FFFBA-C7A2-4C5B-874A-6C9660108988}">
      <dsp:nvSpPr>
        <dsp:cNvPr id="0" name=""/>
        <dsp:cNvSpPr/>
      </dsp:nvSpPr>
      <dsp:spPr>
        <a:xfrm>
          <a:off x="638624" y="1610481"/>
          <a:ext cx="596508" cy="596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2A06F-5C21-45D1-A0EE-57A8D25F4DFB}">
      <dsp:nvSpPr>
        <dsp:cNvPr id="0" name=""/>
        <dsp:cNvSpPr/>
      </dsp:nvSpPr>
      <dsp:spPr>
        <a:xfrm>
          <a:off x="936878" y="2385398"/>
          <a:ext cx="7128531" cy="477206"/>
        </a:xfrm>
        <a:prstGeom prst="rect">
          <a:avLst/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7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Reductionistic</a:t>
          </a:r>
        </a:p>
      </dsp:txBody>
      <dsp:txXfrm>
        <a:off x="936878" y="2385398"/>
        <a:ext cx="7128531" cy="477206"/>
      </dsp:txXfrm>
    </dsp:sp>
    <dsp:sp modelId="{4AB4FB8C-EE79-4FFC-8708-286D8637355F}">
      <dsp:nvSpPr>
        <dsp:cNvPr id="0" name=""/>
        <dsp:cNvSpPr/>
      </dsp:nvSpPr>
      <dsp:spPr>
        <a:xfrm>
          <a:off x="638624" y="2325747"/>
          <a:ext cx="596508" cy="596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C8E05-327A-4FFC-A62D-D179B3138B67}">
      <dsp:nvSpPr>
        <dsp:cNvPr id="0" name=""/>
        <dsp:cNvSpPr/>
      </dsp:nvSpPr>
      <dsp:spPr>
        <a:xfrm>
          <a:off x="757382" y="3101118"/>
          <a:ext cx="7308027" cy="477206"/>
        </a:xfrm>
        <a:prstGeom prst="rect">
          <a:avLst/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7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Empirical observation</a:t>
          </a:r>
        </a:p>
      </dsp:txBody>
      <dsp:txXfrm>
        <a:off x="757382" y="3101118"/>
        <a:ext cx="7308027" cy="477206"/>
      </dsp:txXfrm>
    </dsp:sp>
    <dsp:sp modelId="{719A33B1-1A26-4FE6-A4FD-A762CD67A451}">
      <dsp:nvSpPr>
        <dsp:cNvPr id="0" name=""/>
        <dsp:cNvSpPr/>
      </dsp:nvSpPr>
      <dsp:spPr>
        <a:xfrm>
          <a:off x="459128" y="3041467"/>
          <a:ext cx="596508" cy="596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0C4EB-0435-4726-B753-0D3F2E89D1AA}">
      <dsp:nvSpPr>
        <dsp:cNvPr id="0" name=""/>
        <dsp:cNvSpPr/>
      </dsp:nvSpPr>
      <dsp:spPr>
        <a:xfrm>
          <a:off x="364847" y="3816837"/>
          <a:ext cx="7700562" cy="477206"/>
        </a:xfrm>
        <a:prstGeom prst="rect">
          <a:avLst/>
        </a:prstGeom>
        <a:solidFill>
          <a:srgbClr val="A39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78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Being objective and minimising bias</a:t>
          </a:r>
        </a:p>
      </dsp:txBody>
      <dsp:txXfrm>
        <a:off x="364847" y="3816837"/>
        <a:ext cx="7700562" cy="477206"/>
      </dsp:txXfrm>
    </dsp:sp>
    <dsp:sp modelId="{8C237873-CD95-44EE-A485-CB341A278152}">
      <dsp:nvSpPr>
        <dsp:cNvPr id="0" name=""/>
        <dsp:cNvSpPr/>
      </dsp:nvSpPr>
      <dsp:spPr>
        <a:xfrm>
          <a:off x="66593" y="3757186"/>
          <a:ext cx="596508" cy="596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3F1AE-ED3D-4570-8B74-8D8292786C19}">
      <dsp:nvSpPr>
        <dsp:cNvPr id="0" name=""/>
        <dsp:cNvSpPr/>
      </dsp:nvSpPr>
      <dsp:spPr>
        <a:xfrm>
          <a:off x="2059452" y="257921"/>
          <a:ext cx="1959298" cy="1959298"/>
        </a:xfrm>
        <a:prstGeom prst="pieWedge">
          <a:avLst/>
        </a:prstGeom>
        <a:solidFill>
          <a:srgbClr val="A394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Ontology</a:t>
          </a:r>
        </a:p>
      </dsp:txBody>
      <dsp:txXfrm>
        <a:off x="2633317" y="831786"/>
        <a:ext cx="1385433" cy="1385433"/>
      </dsp:txXfrm>
    </dsp:sp>
    <dsp:sp modelId="{05D99243-FB0E-4831-B35C-1845CACAA222}">
      <dsp:nvSpPr>
        <dsp:cNvPr id="0" name=""/>
        <dsp:cNvSpPr/>
      </dsp:nvSpPr>
      <dsp:spPr>
        <a:xfrm rot="5400000">
          <a:off x="4109249" y="257921"/>
          <a:ext cx="1959298" cy="1959298"/>
        </a:xfrm>
        <a:prstGeom prst="pieWedge">
          <a:avLst/>
        </a:prstGeom>
        <a:solidFill>
          <a:srgbClr val="A394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Epistemology</a:t>
          </a:r>
        </a:p>
      </dsp:txBody>
      <dsp:txXfrm rot="-5400000">
        <a:off x="4109249" y="831786"/>
        <a:ext cx="1385433" cy="1385433"/>
      </dsp:txXfrm>
    </dsp:sp>
    <dsp:sp modelId="{98B14C3C-4ECB-4BE3-B316-77E2E4012757}">
      <dsp:nvSpPr>
        <dsp:cNvPr id="0" name=""/>
        <dsp:cNvSpPr/>
      </dsp:nvSpPr>
      <dsp:spPr>
        <a:xfrm rot="10800000">
          <a:off x="4109249" y="2307718"/>
          <a:ext cx="1959298" cy="1959298"/>
        </a:xfrm>
        <a:prstGeom prst="pieWedge">
          <a:avLst/>
        </a:prstGeom>
        <a:solidFill>
          <a:srgbClr val="A394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Methodology</a:t>
          </a:r>
        </a:p>
      </dsp:txBody>
      <dsp:txXfrm rot="10800000">
        <a:off x="4109249" y="2307718"/>
        <a:ext cx="1385433" cy="1385433"/>
      </dsp:txXfrm>
    </dsp:sp>
    <dsp:sp modelId="{FAEB3682-EF31-4FDC-92F1-DEB97E409F0C}">
      <dsp:nvSpPr>
        <dsp:cNvPr id="0" name=""/>
        <dsp:cNvSpPr/>
      </dsp:nvSpPr>
      <dsp:spPr>
        <a:xfrm rot="16200000">
          <a:off x="2059452" y="2307718"/>
          <a:ext cx="1959298" cy="1959298"/>
        </a:xfrm>
        <a:prstGeom prst="pieWedge">
          <a:avLst/>
        </a:prstGeom>
        <a:solidFill>
          <a:srgbClr val="A394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Axiology</a:t>
          </a:r>
          <a:endParaRPr lang="en-GB" sz="1600" b="1" kern="1200" dirty="0"/>
        </a:p>
      </dsp:txBody>
      <dsp:txXfrm rot="5400000">
        <a:off x="2633317" y="2307718"/>
        <a:ext cx="1385433" cy="1385433"/>
      </dsp:txXfrm>
    </dsp:sp>
    <dsp:sp modelId="{7446BA47-A37A-4503-91FD-8EB490D4CF7F}">
      <dsp:nvSpPr>
        <dsp:cNvPr id="0" name=""/>
        <dsp:cNvSpPr/>
      </dsp:nvSpPr>
      <dsp:spPr>
        <a:xfrm>
          <a:off x="3725760" y="1855224"/>
          <a:ext cx="676478" cy="588241"/>
        </a:xfrm>
        <a:prstGeom prst="circularArrow">
          <a:avLst/>
        </a:prstGeom>
        <a:solidFill>
          <a:schemeClr val="bg1"/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B54BC-C2A3-44BF-9031-466E1CA14F4E}">
      <dsp:nvSpPr>
        <dsp:cNvPr id="0" name=""/>
        <dsp:cNvSpPr/>
      </dsp:nvSpPr>
      <dsp:spPr>
        <a:xfrm rot="10800000">
          <a:off x="3725760" y="2081471"/>
          <a:ext cx="676478" cy="588241"/>
        </a:xfrm>
        <a:prstGeom prst="circularArrow">
          <a:avLst/>
        </a:prstGeom>
        <a:solidFill>
          <a:schemeClr val="bg1"/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5C0CF-E2D5-48FC-B8F8-012CD02D828A}">
      <dsp:nvSpPr>
        <dsp:cNvPr id="0" name=""/>
        <dsp:cNvSpPr/>
      </dsp:nvSpPr>
      <dsp:spPr>
        <a:xfrm>
          <a:off x="7721009" y="2557592"/>
          <a:ext cx="874317" cy="30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0"/>
              </a:lnTo>
              <a:lnTo>
                <a:pt x="874317" y="151740"/>
              </a:lnTo>
              <a:lnTo>
                <a:pt x="874317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2F11B-3613-4A11-9B88-3810FB8D5952}">
      <dsp:nvSpPr>
        <dsp:cNvPr id="0" name=""/>
        <dsp:cNvSpPr/>
      </dsp:nvSpPr>
      <dsp:spPr>
        <a:xfrm>
          <a:off x="6846692" y="2557592"/>
          <a:ext cx="874317" cy="303481"/>
        </a:xfrm>
        <a:custGeom>
          <a:avLst/>
          <a:gdLst/>
          <a:ahLst/>
          <a:cxnLst/>
          <a:rect l="0" t="0" r="0" b="0"/>
          <a:pathLst>
            <a:path>
              <a:moveTo>
                <a:pt x="874317" y="0"/>
              </a:moveTo>
              <a:lnTo>
                <a:pt x="874317" y="151740"/>
              </a:lnTo>
              <a:lnTo>
                <a:pt x="0" y="151740"/>
              </a:lnTo>
              <a:lnTo>
                <a:pt x="0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55291-77AC-4B48-9F7E-F23E996EF3ED}">
      <dsp:nvSpPr>
        <dsp:cNvPr id="0" name=""/>
        <dsp:cNvSpPr/>
      </dsp:nvSpPr>
      <dsp:spPr>
        <a:xfrm>
          <a:off x="5535217" y="1531534"/>
          <a:ext cx="2185792" cy="30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0"/>
              </a:lnTo>
              <a:lnTo>
                <a:pt x="2185792" y="151740"/>
              </a:lnTo>
              <a:lnTo>
                <a:pt x="2185792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76F5B-8447-4F40-B04E-2DA2A2ABCA5A}">
      <dsp:nvSpPr>
        <dsp:cNvPr id="0" name=""/>
        <dsp:cNvSpPr/>
      </dsp:nvSpPr>
      <dsp:spPr>
        <a:xfrm>
          <a:off x="5098058" y="3583650"/>
          <a:ext cx="874317" cy="30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0"/>
              </a:lnTo>
              <a:lnTo>
                <a:pt x="874317" y="151740"/>
              </a:lnTo>
              <a:lnTo>
                <a:pt x="874317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1ABF2-B305-4189-8CF6-20A26C83D7D9}">
      <dsp:nvSpPr>
        <dsp:cNvPr id="0" name=""/>
        <dsp:cNvSpPr/>
      </dsp:nvSpPr>
      <dsp:spPr>
        <a:xfrm>
          <a:off x="4223741" y="3583650"/>
          <a:ext cx="874317" cy="303481"/>
        </a:xfrm>
        <a:custGeom>
          <a:avLst/>
          <a:gdLst/>
          <a:ahLst/>
          <a:cxnLst/>
          <a:rect l="0" t="0" r="0" b="0"/>
          <a:pathLst>
            <a:path>
              <a:moveTo>
                <a:pt x="874317" y="0"/>
              </a:moveTo>
              <a:lnTo>
                <a:pt x="874317" y="151740"/>
              </a:lnTo>
              <a:lnTo>
                <a:pt x="0" y="151740"/>
              </a:lnTo>
              <a:lnTo>
                <a:pt x="0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6EAC7-F106-4813-A8DD-A10705317DFB}">
      <dsp:nvSpPr>
        <dsp:cNvPr id="0" name=""/>
        <dsp:cNvSpPr/>
      </dsp:nvSpPr>
      <dsp:spPr>
        <a:xfrm>
          <a:off x="3349424" y="2557592"/>
          <a:ext cx="1748634" cy="30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0"/>
              </a:lnTo>
              <a:lnTo>
                <a:pt x="1748634" y="151740"/>
              </a:lnTo>
              <a:lnTo>
                <a:pt x="1748634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05678-FAA2-4BE3-A3A2-67CF6BD0C873}">
      <dsp:nvSpPr>
        <dsp:cNvPr id="0" name=""/>
        <dsp:cNvSpPr/>
      </dsp:nvSpPr>
      <dsp:spPr>
        <a:xfrm>
          <a:off x="1600790" y="3583650"/>
          <a:ext cx="874317" cy="30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0"/>
              </a:lnTo>
              <a:lnTo>
                <a:pt x="874317" y="151740"/>
              </a:lnTo>
              <a:lnTo>
                <a:pt x="874317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5E186-2DAE-4FF8-9C8B-6E56A3E8B33C}">
      <dsp:nvSpPr>
        <dsp:cNvPr id="0" name=""/>
        <dsp:cNvSpPr/>
      </dsp:nvSpPr>
      <dsp:spPr>
        <a:xfrm>
          <a:off x="726473" y="3583650"/>
          <a:ext cx="874317" cy="303481"/>
        </a:xfrm>
        <a:custGeom>
          <a:avLst/>
          <a:gdLst/>
          <a:ahLst/>
          <a:cxnLst/>
          <a:rect l="0" t="0" r="0" b="0"/>
          <a:pathLst>
            <a:path>
              <a:moveTo>
                <a:pt x="874317" y="0"/>
              </a:moveTo>
              <a:lnTo>
                <a:pt x="874317" y="151740"/>
              </a:lnTo>
              <a:lnTo>
                <a:pt x="0" y="151740"/>
              </a:lnTo>
              <a:lnTo>
                <a:pt x="0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7524-E85C-4502-80A0-F53390CD0846}">
      <dsp:nvSpPr>
        <dsp:cNvPr id="0" name=""/>
        <dsp:cNvSpPr/>
      </dsp:nvSpPr>
      <dsp:spPr>
        <a:xfrm>
          <a:off x="1600790" y="2557592"/>
          <a:ext cx="1748634" cy="303481"/>
        </a:xfrm>
        <a:custGeom>
          <a:avLst/>
          <a:gdLst/>
          <a:ahLst/>
          <a:cxnLst/>
          <a:rect l="0" t="0" r="0" b="0"/>
          <a:pathLst>
            <a:path>
              <a:moveTo>
                <a:pt x="1748634" y="0"/>
              </a:moveTo>
              <a:lnTo>
                <a:pt x="1748634" y="151740"/>
              </a:lnTo>
              <a:lnTo>
                <a:pt x="0" y="151740"/>
              </a:lnTo>
              <a:lnTo>
                <a:pt x="0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76F85-CDC7-4FF0-81D9-50A22126095B}">
      <dsp:nvSpPr>
        <dsp:cNvPr id="0" name=""/>
        <dsp:cNvSpPr/>
      </dsp:nvSpPr>
      <dsp:spPr>
        <a:xfrm>
          <a:off x="3349424" y="1531534"/>
          <a:ext cx="2185792" cy="303481"/>
        </a:xfrm>
        <a:custGeom>
          <a:avLst/>
          <a:gdLst/>
          <a:ahLst/>
          <a:cxnLst/>
          <a:rect l="0" t="0" r="0" b="0"/>
          <a:pathLst>
            <a:path>
              <a:moveTo>
                <a:pt x="2185792" y="0"/>
              </a:moveTo>
              <a:lnTo>
                <a:pt x="2185792" y="151740"/>
              </a:lnTo>
              <a:lnTo>
                <a:pt x="0" y="151740"/>
              </a:lnTo>
              <a:lnTo>
                <a:pt x="0" y="303481"/>
              </a:lnTo>
            </a:path>
          </a:pathLst>
        </a:custGeom>
        <a:noFill/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EA73C-A73E-4374-81CE-53D3F1015867}">
      <dsp:nvSpPr>
        <dsp:cNvPr id="0" name=""/>
        <dsp:cNvSpPr/>
      </dsp:nvSpPr>
      <dsp:spPr>
        <a:xfrm>
          <a:off x="4812640" y="808958"/>
          <a:ext cx="1445152" cy="722576"/>
        </a:xfrm>
        <a:prstGeom prst="roundRect">
          <a:avLst/>
        </a:prstGeom>
        <a:solidFill>
          <a:srgbClr val="A39461"/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Types of data</a:t>
          </a:r>
        </a:p>
      </dsp:txBody>
      <dsp:txXfrm>
        <a:off x="4847913" y="844231"/>
        <a:ext cx="1374606" cy="652030"/>
      </dsp:txXfrm>
    </dsp:sp>
    <dsp:sp modelId="{96E7EBDC-E321-46BC-9C49-DD7536111926}">
      <dsp:nvSpPr>
        <dsp:cNvPr id="0" name=""/>
        <dsp:cNvSpPr/>
      </dsp:nvSpPr>
      <dsp:spPr>
        <a:xfrm>
          <a:off x="2626848" y="1835016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ysClr val="windowText" lastClr="000000"/>
              </a:solidFill>
            </a:rPr>
            <a:t>Numeric</a:t>
          </a:r>
        </a:p>
      </dsp:txBody>
      <dsp:txXfrm>
        <a:off x="2662121" y="1870289"/>
        <a:ext cx="1374606" cy="652030"/>
      </dsp:txXfrm>
    </dsp:sp>
    <dsp:sp modelId="{D341C069-D612-42FA-9487-D997E7B50719}">
      <dsp:nvSpPr>
        <dsp:cNvPr id="0" name=""/>
        <dsp:cNvSpPr/>
      </dsp:nvSpPr>
      <dsp:spPr>
        <a:xfrm>
          <a:off x="878214" y="2861074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ysClr val="windowText" lastClr="000000"/>
              </a:solidFill>
            </a:rPr>
            <a:t>Continuous</a:t>
          </a:r>
        </a:p>
      </dsp:txBody>
      <dsp:txXfrm>
        <a:off x="913487" y="2896347"/>
        <a:ext cx="1374606" cy="652030"/>
      </dsp:txXfrm>
    </dsp:sp>
    <dsp:sp modelId="{191E3D53-545B-4CA0-93DB-9298A1DDA941}">
      <dsp:nvSpPr>
        <dsp:cNvPr id="0" name=""/>
        <dsp:cNvSpPr/>
      </dsp:nvSpPr>
      <dsp:spPr>
        <a:xfrm>
          <a:off x="3897" y="3887132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ysClr val="windowText" lastClr="000000"/>
              </a:solidFill>
            </a:rPr>
            <a:t>Scale/Interval</a:t>
          </a:r>
        </a:p>
      </dsp:txBody>
      <dsp:txXfrm>
        <a:off x="39170" y="3922405"/>
        <a:ext cx="1374606" cy="652030"/>
      </dsp:txXfrm>
    </dsp:sp>
    <dsp:sp modelId="{7079DF2C-691E-4732-B8D7-358C492897D0}">
      <dsp:nvSpPr>
        <dsp:cNvPr id="0" name=""/>
        <dsp:cNvSpPr/>
      </dsp:nvSpPr>
      <dsp:spPr>
        <a:xfrm>
          <a:off x="1752531" y="3887132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/>
              </a:solidFill>
            </a:rPr>
            <a:t>Ratio</a:t>
          </a:r>
          <a:endParaRPr lang="en-GB" sz="1900" kern="1200" dirty="0">
            <a:solidFill>
              <a:sysClr val="windowText" lastClr="000000"/>
            </a:solidFill>
          </a:endParaRPr>
        </a:p>
      </dsp:txBody>
      <dsp:txXfrm>
        <a:off x="1787804" y="3922405"/>
        <a:ext cx="1374606" cy="652030"/>
      </dsp:txXfrm>
    </dsp:sp>
    <dsp:sp modelId="{249B8316-2A8E-4B2F-8C31-9A093AD36A4D}">
      <dsp:nvSpPr>
        <dsp:cNvPr id="0" name=""/>
        <dsp:cNvSpPr/>
      </dsp:nvSpPr>
      <dsp:spPr>
        <a:xfrm>
          <a:off x="4375482" y="2861074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ysClr val="windowText" lastClr="000000"/>
              </a:solidFill>
            </a:rPr>
            <a:t>Discrete</a:t>
          </a:r>
        </a:p>
      </dsp:txBody>
      <dsp:txXfrm>
        <a:off x="4410755" y="2896347"/>
        <a:ext cx="1374606" cy="652030"/>
      </dsp:txXfrm>
    </dsp:sp>
    <dsp:sp modelId="{FB372B03-F374-4F6C-8EAD-8E0D7F53CA0C}">
      <dsp:nvSpPr>
        <dsp:cNvPr id="0" name=""/>
        <dsp:cNvSpPr/>
      </dsp:nvSpPr>
      <dsp:spPr>
        <a:xfrm>
          <a:off x="3501165" y="3887132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/>
              </a:solidFill>
            </a:rPr>
            <a:t>Scale/Interval</a:t>
          </a:r>
          <a:endParaRPr lang="en-GB" sz="1900" kern="1200" dirty="0">
            <a:solidFill>
              <a:sysClr val="windowText" lastClr="000000"/>
            </a:solidFill>
          </a:endParaRPr>
        </a:p>
      </dsp:txBody>
      <dsp:txXfrm>
        <a:off x="3536438" y="3922405"/>
        <a:ext cx="1374606" cy="652030"/>
      </dsp:txXfrm>
    </dsp:sp>
    <dsp:sp modelId="{3B3C6FFE-5D32-416B-90C4-7DE89B690D37}">
      <dsp:nvSpPr>
        <dsp:cNvPr id="0" name=""/>
        <dsp:cNvSpPr/>
      </dsp:nvSpPr>
      <dsp:spPr>
        <a:xfrm>
          <a:off x="5249799" y="3887132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/>
              </a:solidFill>
            </a:rPr>
            <a:t>Ratio</a:t>
          </a:r>
          <a:endParaRPr lang="en-GB" sz="1900" kern="1200" dirty="0">
            <a:solidFill>
              <a:sysClr val="windowText" lastClr="000000"/>
            </a:solidFill>
          </a:endParaRPr>
        </a:p>
      </dsp:txBody>
      <dsp:txXfrm>
        <a:off x="5285072" y="3922405"/>
        <a:ext cx="1374606" cy="652030"/>
      </dsp:txXfrm>
    </dsp:sp>
    <dsp:sp modelId="{9CEC00A4-B8FF-4B74-9A6E-2C76E93FFD30}">
      <dsp:nvSpPr>
        <dsp:cNvPr id="0" name=""/>
        <dsp:cNvSpPr/>
      </dsp:nvSpPr>
      <dsp:spPr>
        <a:xfrm>
          <a:off x="6998433" y="1835016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ysClr val="windowText" lastClr="000000"/>
              </a:solidFill>
            </a:rPr>
            <a:t>Categorical</a:t>
          </a:r>
        </a:p>
      </dsp:txBody>
      <dsp:txXfrm>
        <a:off x="7033706" y="1870289"/>
        <a:ext cx="1374606" cy="652030"/>
      </dsp:txXfrm>
    </dsp:sp>
    <dsp:sp modelId="{A37EC046-1D06-4299-B4B7-1F90665BB2A8}">
      <dsp:nvSpPr>
        <dsp:cNvPr id="0" name=""/>
        <dsp:cNvSpPr/>
      </dsp:nvSpPr>
      <dsp:spPr>
        <a:xfrm>
          <a:off x="6124116" y="2861074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/>
              </a:solidFill>
            </a:rPr>
            <a:t>Ordinal</a:t>
          </a:r>
          <a:endParaRPr lang="en-GB" sz="1900" kern="1200" dirty="0">
            <a:solidFill>
              <a:sysClr val="windowText" lastClr="000000"/>
            </a:solidFill>
          </a:endParaRPr>
        </a:p>
      </dsp:txBody>
      <dsp:txXfrm>
        <a:off x="6159389" y="2896347"/>
        <a:ext cx="1374606" cy="652030"/>
      </dsp:txXfrm>
    </dsp:sp>
    <dsp:sp modelId="{5851FA5C-5287-46C7-9C89-EBAECB35672B}">
      <dsp:nvSpPr>
        <dsp:cNvPr id="0" name=""/>
        <dsp:cNvSpPr/>
      </dsp:nvSpPr>
      <dsp:spPr>
        <a:xfrm>
          <a:off x="7872750" y="2861074"/>
          <a:ext cx="1445152" cy="722576"/>
        </a:xfrm>
        <a:prstGeom prst="roundRect">
          <a:avLst/>
        </a:prstGeom>
        <a:solidFill>
          <a:schemeClr val="bg1">
            <a:lumMod val="95000"/>
          </a:schemeClr>
        </a:solidFill>
        <a:ln w="28575" cap="flat" cmpd="sng" algn="ctr">
          <a:solidFill>
            <a:srgbClr val="A39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/>
              </a:solidFill>
            </a:rPr>
            <a:t>Nominal</a:t>
          </a:r>
          <a:endParaRPr lang="en-GB" sz="1900" kern="1200" dirty="0">
            <a:solidFill>
              <a:sysClr val="windowText" lastClr="000000"/>
            </a:solidFill>
          </a:endParaRPr>
        </a:p>
      </dsp:txBody>
      <dsp:txXfrm>
        <a:off x="7908023" y="2896347"/>
        <a:ext cx="1374606" cy="652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4CB8-69D0-8045-8DD4-595BA0C01833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14DB-3015-2447-B305-393638FE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61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EA1-E28A-B93D-2AC5-C8FBCD56F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A6F9C-08AD-7EFB-E8CA-9F3C9B09A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C1A9F-CFA7-11E3-AED9-A4356F5DB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C1185-98AE-0BC6-E5DF-D5924EC9F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31C84-75A0-20F1-9A2B-321B3782B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908FE-92A4-E398-EB69-C2F9914CF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EDFAC-18A4-4407-F60D-1F54E2F77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00129-690A-C260-7CBA-00DD2750B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EB324-CF64-3396-21CB-CF5B87E0A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49897-F7E3-31CE-94B9-767A4C782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AE62C-93F8-E5FE-9810-126A612F7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C64DD-09B3-038B-2AB7-2BD75DFDA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022A-176A-B278-4CEC-3574E338F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4FAAC-997F-28A4-4E32-4FC93F0CA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05CCB-1A77-E055-552F-16DD648BA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60332-5EAC-BCDE-E792-CAC6FADBD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BFFBE-5994-7EA5-A7E6-A77DC815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881C4-FC45-5730-0265-A36797062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F36AA-F5F8-56BC-5238-616F826F1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45CB0-A9F4-E54D-FB9E-6595A2CAB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6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090F3-737D-9239-0A5F-76BDA528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7055E0-E3A2-B915-B488-7DA7A4BAC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16D8E-DD1D-F60C-899A-32AA6AE43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AF882-7783-5CD5-E22A-8EC7250F0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2E0C7-2A0F-C8DF-97E9-1C0599804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CBA08-48CB-3AC1-C294-387F33379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81EBF-9CB7-2997-E4D9-9C414C05E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E590A-2208-2933-B119-EEF65D321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2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48221-A4FC-68FA-D0AC-D9C81A587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D80B3-F7DE-4704-515E-7ACC59A9D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F7749-D236-7283-DDBC-EBB62F322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99C7F-E0B1-2F01-1B56-110E40415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0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3290-6FF6-57BD-5310-BA2C4FB6E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6E439-0E21-0F1D-36AD-DA0C80652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1670E-30E5-B305-3FD7-19419797A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50A7E-674D-6740-E1BC-8781C1C86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F9FE9-DB5D-1484-68CC-F57BA18B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5AD889-DF19-3D76-1DE1-198EFB76E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9208C-7059-4C27-42BA-A6C503CBB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9E175-67C8-C21F-024F-3C75942C8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7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98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5469F-55AE-16A8-AC79-DDECD74B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0052F-D41B-7ACA-A97C-AA017183F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3E4E8-8512-FFAA-542C-417B16F7E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36F1-CE8A-3785-C1EB-ACFE8C03F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5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56CE-9C10-5B3E-9932-8F17D73AC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9C02F-E8DF-8F7A-CD0D-B4D0F569C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144C9-68F3-DD2F-F602-A44868F4E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134BF-29E0-3485-0242-07B70E128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9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F821-CE7F-4066-1A32-5E5F06725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B824F-FBDF-4897-37D1-26476066E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55525-1575-2CD3-9F17-2E4BADDC3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085A6-567C-785C-0A27-9B5B45564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6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AEDCF-0FD6-E2C1-E7AC-78D800145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827900-BBD7-C0D9-20A4-AF5106886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7F21C-55DE-2ED5-0C71-5FCE7D8D4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9CCC1-ABCF-DB62-D02B-B98A30DA1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5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2ECDB-1A47-93A7-286E-8D1E80D2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A9A4E-5863-C764-BDEA-766A0F1F4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21265-0E57-4DCD-52AB-18B1B57B6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87BCD-535F-9CFA-D46B-380380DAF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60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743E4-3F9D-2D6B-430A-44504FBA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BB532-DEBF-EAB5-0D50-A9BD35EE2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AF118-3A8F-AB3B-CDC6-C1847200B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38FFA-6A38-E884-A7F1-F32F4367E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99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2126-ECE7-7562-2D99-F32582A9E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A1D2C-D207-F4CA-E0D5-A62C6B960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A66F9-427E-6A6A-6EFC-5CBFC686A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5ECA0-A4BB-F0BC-5129-57AD3C2DA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5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6460E-C5C1-D85F-0FF1-36A80CAD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824CFE-3ECC-D70B-5E5C-7031D0DD7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194CE-B1F5-787B-E5BE-8EE53F156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6997F-80A8-D871-428C-DCD9F2B56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C1CBB-CD9F-B8ED-86F6-39F5191B3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2EC0C-C0D8-3775-0E63-A53794614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E1B1C-118F-5FBA-F272-4981BC635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DFFDC-25B2-BB40-EFD0-B9ACD6996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8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A68B-7B62-5B27-4D6C-923F1EB8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DC25B-AC29-8115-D7BA-86620FD0B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AA20E-EFCD-6EB2-FD7A-9E2CC6753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CE331-DD2A-50A2-5CF8-7F4528588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3C847-10AA-8705-27E5-E3242E159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223C7-79AA-53B0-9569-ED1980FD5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9589A-49C1-CBDE-36F7-D7D5C3286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38965-6C8F-D0BF-9E64-1603C0410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3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E26C-01BC-C6DA-338F-D523852CE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4A2FB-5938-EDE4-1E97-9D656ED07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5F773-45ED-A933-D8A4-6DD02D2F8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A5DA1-53A3-A674-0971-3E4AD4DF0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76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257B-EF79-4F90-1219-33525D178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AEEF2-FF9E-565D-46C3-E45E38E28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C3A08-25C4-BE71-7437-E6BA6CA36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4320-D3FB-79E2-3E88-51635AB29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5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A9061-0A16-5836-05AC-BDD7E74AF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A820C-0A4F-93B8-736D-C5FC89F0E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74BC6-7ADD-0F1E-44D1-E120684F6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E05A-BAB6-1A25-B437-B8E3AE593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6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1ABD-558C-5097-0D00-6A7D9F92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25F60-11B1-26F6-08EB-958AB97B7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DA12EC-A849-05FC-D6AF-E2A664CC6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86D85-23BF-3083-7570-A274D32C7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41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7B48-C6F3-A7F7-DDFF-57E0E69E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28C618-C889-28E7-FEF0-3B8F467B1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63085-DC30-3AE9-2DE2-D7E5BC4DD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D6E12-199A-651E-552E-EFAAC7E24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5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CF1E7-BFCE-C039-D715-0ACB5BC5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C8B2F-D18C-1EF1-C77C-40121A5F4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CE9364-7FDA-80F4-8F77-FE9435EA5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9E246-D6C5-2CE3-1052-D81FF96F2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067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FA51C-272A-D732-FF6E-453F4C3A7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DA5D3-E121-BD67-FB26-0CEAAF8A4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6D10E-721E-2900-7A36-C9AA4DB25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5D685-B106-7C38-0170-3EF6374C9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9E368-AEF5-D50A-05EA-1B0F7730F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859D0-FC5F-A89C-87BE-63A184657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8BC56-66D3-8C12-F1E9-E5E228195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F7A2C-2B1F-C3DE-E7BC-41A7AF5D4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6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B1727-DCA6-8F72-7957-F32AC2035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7AC73-8E69-87E1-1B00-2DC418DD9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08FB3-50F6-44D4-EBA5-8CD788F93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89C5-946F-1DE8-26A3-F9E843C9F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30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FCC9A-CEB3-2974-F660-D81C39E8C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B5603-4474-3E8E-68A0-F1CE00ED2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C8DEC9-DBD8-C208-D2BB-001110C22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015A8-8ACD-46CA-0DB4-443C4C51F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F6D68-5438-6790-03F5-D1B56A7CA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CBF91-DFF4-DFFA-B6D7-D431CC3FF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57071-BAC9-672E-C2D8-AF0D8F083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027FC-F2B6-5FAE-F481-9099F4130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B74CF-446F-BE62-D9D4-92BC7B80A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FF1BB-B50F-7B6D-B756-E1A15A28E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15F894-B9A2-C097-B567-B14B12020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786C9-67AF-32D2-2F28-BB32CC1C6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4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3E33D-ECFF-65DF-BAF5-2E7B568BC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BC159-1830-65FE-49F5-02A68220B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ABA0AA-5819-5C60-4FDE-A9A79D0BB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79698-EA4A-0914-FFD3-7D3AF6084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5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DB94A-3474-1AA7-15EC-3C3E6A487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4E283-54EF-2AC6-46C0-65FCE4101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97DE6-352C-F0B3-4A3C-972780886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3386-C27F-D4B1-110C-5DCD73632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E0919-71B6-4D12-5E3A-F9D8012FB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37A6C3-18E8-53A7-EAC5-AEC1C8D40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20BA9-5564-8179-7B49-13BC171E7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05CBB-7BF3-ED8E-405C-62C541CF0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314DB-3015-2447-B305-393638FE29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1607"/>
            <a:ext cx="9144000" cy="2387600"/>
          </a:xfrm>
        </p:spPr>
        <p:txBody>
          <a:bodyPr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DA17-BAAF-2747-B8EB-9ADE136E70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01282"/>
            <a:ext cx="9144000" cy="5799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Subheading - optional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8FB450-DF19-3047-B799-5182953A91E5}"/>
              </a:ext>
            </a:extLst>
          </p:cNvPr>
          <p:cNvGrpSpPr/>
          <p:nvPr userDrawn="1"/>
        </p:nvGrpSpPr>
        <p:grpSpPr>
          <a:xfrm>
            <a:off x="0" y="5410880"/>
            <a:ext cx="12192000" cy="1447120"/>
            <a:chOff x="0" y="5174319"/>
            <a:chExt cx="12192000" cy="1447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5BA09B-2A92-F640-953A-D81D5F4A0BA0}"/>
                </a:ext>
              </a:extLst>
            </p:cNvPr>
            <p:cNvSpPr/>
            <p:nvPr userDrawn="1"/>
          </p:nvSpPr>
          <p:spPr>
            <a:xfrm>
              <a:off x="0" y="60756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56DE87-1F47-7541-944B-71737DB343DD}"/>
                </a:ext>
              </a:extLst>
            </p:cNvPr>
            <p:cNvSpPr/>
            <p:nvPr userDrawn="1"/>
          </p:nvSpPr>
          <p:spPr>
            <a:xfrm>
              <a:off x="9072000" y="58956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1068A3-A545-AD46-8DAA-207101793945}"/>
                </a:ext>
              </a:extLst>
            </p:cNvPr>
            <p:cNvSpPr/>
            <p:nvPr userDrawn="1"/>
          </p:nvSpPr>
          <p:spPr>
            <a:xfrm>
              <a:off x="0" y="572007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026284-5F50-B840-90E0-4656A9C40D4F}"/>
                </a:ext>
              </a:extLst>
            </p:cNvPr>
            <p:cNvSpPr/>
            <p:nvPr userDrawn="1"/>
          </p:nvSpPr>
          <p:spPr>
            <a:xfrm>
              <a:off x="9072000" y="554007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6CC73B-0166-E943-AFFE-CD9FF01E5EDD}"/>
                </a:ext>
              </a:extLst>
            </p:cNvPr>
            <p:cNvSpPr/>
            <p:nvPr userDrawn="1"/>
          </p:nvSpPr>
          <p:spPr>
            <a:xfrm>
              <a:off x="0" y="535431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F412D0-B6F8-AA4B-9E9B-834FDD210793}"/>
                </a:ext>
              </a:extLst>
            </p:cNvPr>
            <p:cNvSpPr/>
            <p:nvPr userDrawn="1"/>
          </p:nvSpPr>
          <p:spPr>
            <a:xfrm>
              <a:off x="9072000" y="517431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3C201B-667C-494E-A3BF-9BD957EC18FB}"/>
                </a:ext>
              </a:extLst>
            </p:cNvPr>
            <p:cNvSpPr/>
            <p:nvPr userDrawn="1"/>
          </p:nvSpPr>
          <p:spPr>
            <a:xfrm>
              <a:off x="0" y="6441439"/>
              <a:ext cx="9072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99D2BB-8752-F842-B238-C0FD6CFACD9C}"/>
                </a:ext>
              </a:extLst>
            </p:cNvPr>
            <p:cNvSpPr/>
            <p:nvPr userDrawn="1"/>
          </p:nvSpPr>
          <p:spPr>
            <a:xfrm>
              <a:off x="9072000" y="6261439"/>
              <a:ext cx="3120000" cy="180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701BF333-ACA1-5240-9FD5-E79304AC1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3427" y="642409"/>
            <a:ext cx="1443990" cy="5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B01415-8704-A14C-B330-D32DBBBCF1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96745661"/>
              </p:ext>
            </p:extLst>
          </p:nvPr>
        </p:nvGraphicFramePr>
        <p:xfrm>
          <a:off x="5730240" y="812801"/>
          <a:ext cx="6116320" cy="441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BBF0DE-89FE-2D45-ACA9-CEF1341D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B01415-8704-A14C-B330-D32DBBBCF12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28383684"/>
              </p:ext>
            </p:extLst>
          </p:nvPr>
        </p:nvGraphicFramePr>
        <p:xfrm>
          <a:off x="6482080" y="704801"/>
          <a:ext cx="5024119" cy="461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D89B260-9B99-1740-B5BB-A79A88D55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915E397-454C-424E-887D-4A09094C0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12423-40D9-8E4D-B449-327C086AE6FE}"/>
              </a:ext>
            </a:extLst>
          </p:cNvPr>
          <p:cNvSpPr/>
          <p:nvPr userDrawn="1"/>
        </p:nvSpPr>
        <p:spPr>
          <a:xfrm>
            <a:off x="651840" y="6126479"/>
            <a:ext cx="9072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E257A-16C1-B24B-AAC4-9B6EE5EDF37F}"/>
              </a:ext>
            </a:extLst>
          </p:cNvPr>
          <p:cNvSpPr/>
          <p:nvPr userDrawn="1"/>
        </p:nvSpPr>
        <p:spPr>
          <a:xfrm>
            <a:off x="9723840" y="6018479"/>
            <a:ext cx="180000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653F1F71-C981-D244-8F13-7BA50427D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8038" y="6315710"/>
            <a:ext cx="908161" cy="365125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66A1A2-7830-AF43-B101-EE60C81F099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00141877"/>
              </p:ext>
            </p:extLst>
          </p:nvPr>
        </p:nvGraphicFramePr>
        <p:xfrm>
          <a:off x="651840" y="1825625"/>
          <a:ext cx="8128000" cy="41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013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566BE10-1413-2647-A948-16486FD6E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3706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0920" y="5659428"/>
            <a:ext cx="4135120" cy="483383"/>
          </a:xfrm>
        </p:spPr>
        <p:txBody>
          <a:bodyPr anchor="t"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www.tus.ie</a:t>
            </a:r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9DDCF4-9EA4-A947-A1EC-A896C1FDC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870" y="5470377"/>
            <a:ext cx="1940579" cy="78020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2FE59F2-300F-524C-A6D3-512856B347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38160" y="3389339"/>
            <a:ext cx="8715680" cy="92779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you!</a:t>
            </a:r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6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vox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2F2E-3F20-0DC0-CFA3-D11D49B0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D3D74-F972-E096-E828-44B6C11A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657D-8E22-4681-BD7E-16E8F6F56673}" type="datetimeFigureOut">
              <a:rPr lang="en-FI" smtClean="0"/>
              <a:t>03/25/2026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87A18-8950-3A86-D6FB-14BF0F08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9F6BC-1B26-1DC3-0C4B-4C12F07C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D3D6-B89C-4D82-B254-B84B3D342745}" type="slidenum">
              <a:rPr lang="en-FI" smtClean="0"/>
              <a:t>‹#›</a:t>
            </a:fld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ADAFE8-3608-FDE7-C3ED-12BD6811F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98320"/>
            <a:ext cx="10515600" cy="4429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0343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1122363"/>
            <a:ext cx="8401684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DA17-BAAF-2747-B8EB-9ADE136E70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800" y="3602038"/>
            <a:ext cx="8401684" cy="12455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Subheading - optional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6F3420-0307-3F49-B0C0-388C85B60E49}"/>
              </a:ext>
            </a:extLst>
          </p:cNvPr>
          <p:cNvGrpSpPr/>
          <p:nvPr userDrawn="1"/>
        </p:nvGrpSpPr>
        <p:grpSpPr>
          <a:xfrm>
            <a:off x="9212126" y="0"/>
            <a:ext cx="3183073" cy="6858000"/>
            <a:chOff x="9214484" y="5080"/>
            <a:chExt cx="3180715" cy="6852920"/>
          </a:xfrm>
        </p:grpSpPr>
        <p:pic>
          <p:nvPicPr>
            <p:cNvPr id="7" name="Picture 6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37B94FE1-2DA1-5441-8E43-A3A1B38882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214484" y="3429000"/>
              <a:ext cx="2977515" cy="3429000"/>
            </a:xfrm>
            <a:prstGeom prst="rect">
              <a:avLst/>
            </a:prstGeom>
          </p:spPr>
        </p:pic>
        <p:pic>
          <p:nvPicPr>
            <p:cNvPr id="20" name="Picture 19" descr="A picture containing qr code&#10;&#10;Description automatically generated">
              <a:extLst>
                <a:ext uri="{FF2B5EF4-FFF2-40B4-BE49-F238E27FC236}">
                  <a16:creationId xmlns:a16="http://schemas.microsoft.com/office/drawing/2014/main" id="{49A5AA3C-7390-8745-B0D8-B630FAEEA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17684" y="5080"/>
              <a:ext cx="2977515" cy="3429000"/>
            </a:xfrm>
            <a:prstGeom prst="rect">
              <a:avLst/>
            </a:prstGeom>
          </p:spPr>
        </p:pic>
      </p:grp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2036045-C79C-3F48-9150-734AD61FF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800" y="5289867"/>
            <a:ext cx="2217492" cy="8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0E0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1B22-8D3F-404F-9DD0-8BC41F3ED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1122363"/>
            <a:ext cx="7985760" cy="2387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Chapter Divider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07C054-6C21-3845-9B4F-6A543B8C4B12}"/>
              </a:ext>
            </a:extLst>
          </p:cNvPr>
          <p:cNvGrpSpPr/>
          <p:nvPr userDrawn="1"/>
        </p:nvGrpSpPr>
        <p:grpSpPr>
          <a:xfrm rot="10800000">
            <a:off x="812800" y="3119118"/>
            <a:ext cx="1152000" cy="206401"/>
            <a:chOff x="651840" y="6045198"/>
            <a:chExt cx="1152000" cy="206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2888E3-21CA-D24E-9D7D-8EAB4C652B26}"/>
                </a:ext>
              </a:extLst>
            </p:cNvPr>
            <p:cNvSpPr>
              <a:spLocks/>
            </p:cNvSpPr>
            <p:nvPr userDrawn="1"/>
          </p:nvSpPr>
          <p:spPr>
            <a:xfrm>
              <a:off x="651840" y="6045198"/>
              <a:ext cx="720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CB76DA-A9B3-0D46-9015-D7CFEB670060}"/>
                </a:ext>
              </a:extLst>
            </p:cNvPr>
            <p:cNvSpPr/>
            <p:nvPr userDrawn="1"/>
          </p:nvSpPr>
          <p:spPr>
            <a:xfrm>
              <a:off x="1371840" y="6143599"/>
              <a:ext cx="432000" cy="108000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576EF6A5-8F93-644C-A7B7-2F4E0C2F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7346" y="0"/>
            <a:ext cx="3038094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752CDC-5110-CE4E-954B-7EDCB7C6F6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800" y="3608363"/>
            <a:ext cx="8364546" cy="22208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lnSpc>
                <a:spcPct val="100000"/>
              </a:lnSpc>
              <a:buNone/>
              <a:defRPr sz="2000"/>
            </a:lvl2pPr>
            <a:lvl3pPr marL="914400" indent="0">
              <a:lnSpc>
                <a:spcPct val="100000"/>
              </a:lnSpc>
              <a:buNone/>
              <a:defRPr sz="2000"/>
            </a:lvl3pPr>
            <a:lvl4pPr marL="1371600" indent="0">
              <a:lnSpc>
                <a:spcPct val="100000"/>
              </a:lnSpc>
              <a:buNone/>
              <a:defRPr sz="2000"/>
            </a:lvl4pPr>
            <a:lvl5pPr marL="1828800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GB" dirty="0"/>
              <a:t>Click to edit Intro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7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576EF6A5-8F93-644C-A7B7-2F4E0C2FE6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7346" y="0"/>
            <a:ext cx="303809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713C64-F576-3347-B803-3F3D3FA73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8505186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AD1FBC-C452-A841-BE81-9BFE7046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8505186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5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267A86-9229-DC4E-B1AA-8F0E3F7FB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848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37B94FE1-2DA1-5441-8E43-A3A1B38882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8080" y="-10064"/>
            <a:ext cx="5963768" cy="68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AF46C-A220-A44A-838E-0FEC5B4E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162365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E01B8-EDDD-AA4D-919A-85C497427E9E}"/>
              </a:ext>
            </a:extLst>
          </p:cNvPr>
          <p:cNvGrpSpPr/>
          <p:nvPr userDrawn="1"/>
        </p:nvGrpSpPr>
        <p:grpSpPr>
          <a:xfrm>
            <a:off x="8162365" y="0"/>
            <a:ext cx="4029635" cy="6858000"/>
            <a:chOff x="8162365" y="0"/>
            <a:chExt cx="4029635" cy="6858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DF090-5F4D-8840-8F21-A3BC97F175A0}"/>
                </a:ext>
              </a:extLst>
            </p:cNvPr>
            <p:cNvGrpSpPr/>
            <p:nvPr userDrawn="1"/>
          </p:nvGrpSpPr>
          <p:grpSpPr>
            <a:xfrm>
              <a:off x="8162365" y="0"/>
              <a:ext cx="4029635" cy="3429000"/>
              <a:chOff x="0" y="5174319"/>
              <a:chExt cx="12192000" cy="14471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A095DC-70AA-DF48-AE36-4B5D00FDDDCE}"/>
                  </a:ext>
                </a:extLst>
              </p:cNvPr>
              <p:cNvSpPr/>
              <p:nvPr userDrawn="1"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00C8D77-9231-074A-914A-28CBD8B81F32}"/>
                  </a:ext>
                </a:extLst>
              </p:cNvPr>
              <p:cNvSpPr/>
              <p:nvPr userDrawn="1"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38F590-F127-1E42-A63B-E17A2AA8BBB6}"/>
                  </a:ext>
                </a:extLst>
              </p:cNvPr>
              <p:cNvSpPr/>
              <p:nvPr userDrawn="1"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99B40-5B74-234E-A6A9-ECAD94DF9738}"/>
                  </a:ext>
                </a:extLst>
              </p:cNvPr>
              <p:cNvSpPr/>
              <p:nvPr userDrawn="1"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741C07-A048-8E4B-A694-6C2C15AC6414}"/>
                  </a:ext>
                </a:extLst>
              </p:cNvPr>
              <p:cNvSpPr/>
              <p:nvPr userDrawn="1"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E86C26-B19E-6848-8BA5-AEAE44617826}"/>
                  </a:ext>
                </a:extLst>
              </p:cNvPr>
              <p:cNvSpPr/>
              <p:nvPr userDrawn="1"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784491-BA72-C243-B30F-8987F1928EF8}"/>
                  </a:ext>
                </a:extLst>
              </p:cNvPr>
              <p:cNvSpPr/>
              <p:nvPr userDrawn="1"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77C658-4C32-4C4D-A362-D24FBC18A100}"/>
                  </a:ext>
                </a:extLst>
              </p:cNvPr>
              <p:cNvSpPr/>
              <p:nvPr userDrawn="1"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F5C73D-ECCA-1144-A827-63EF05972F12}"/>
                </a:ext>
              </a:extLst>
            </p:cNvPr>
            <p:cNvGrpSpPr/>
            <p:nvPr userDrawn="1"/>
          </p:nvGrpSpPr>
          <p:grpSpPr>
            <a:xfrm>
              <a:off x="8162365" y="3429000"/>
              <a:ext cx="4029635" cy="3429000"/>
              <a:chOff x="0" y="5174319"/>
              <a:chExt cx="12192000" cy="1447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DDC19E7-7D26-834B-8D9D-4358671D06FD}"/>
                  </a:ext>
                </a:extLst>
              </p:cNvPr>
              <p:cNvSpPr/>
              <p:nvPr userDrawn="1"/>
            </p:nvSpPr>
            <p:spPr>
              <a:xfrm>
                <a:off x="0" y="60756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5A7B0BA-9732-4A47-9C9D-F27D3D0E9558}"/>
                  </a:ext>
                </a:extLst>
              </p:cNvPr>
              <p:cNvSpPr/>
              <p:nvPr userDrawn="1"/>
            </p:nvSpPr>
            <p:spPr>
              <a:xfrm>
                <a:off x="9072000" y="58956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C9A5EE3-B18F-EA41-A551-780CCC68F939}"/>
                  </a:ext>
                </a:extLst>
              </p:cNvPr>
              <p:cNvSpPr/>
              <p:nvPr userDrawn="1"/>
            </p:nvSpPr>
            <p:spPr>
              <a:xfrm>
                <a:off x="0" y="572007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82A18B-EC08-094D-8CBE-624DBAC96BB7}"/>
                  </a:ext>
                </a:extLst>
              </p:cNvPr>
              <p:cNvSpPr/>
              <p:nvPr userDrawn="1"/>
            </p:nvSpPr>
            <p:spPr>
              <a:xfrm>
                <a:off x="9072000" y="554007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9934A4-CAA0-B44D-993C-B1840A8BEAC3}"/>
                  </a:ext>
                </a:extLst>
              </p:cNvPr>
              <p:cNvSpPr/>
              <p:nvPr userDrawn="1"/>
            </p:nvSpPr>
            <p:spPr>
              <a:xfrm>
                <a:off x="0" y="535431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8D9FC2-BF51-5249-9DE4-23A4166B8889}"/>
                  </a:ext>
                </a:extLst>
              </p:cNvPr>
              <p:cNvSpPr/>
              <p:nvPr userDrawn="1"/>
            </p:nvSpPr>
            <p:spPr>
              <a:xfrm>
                <a:off x="9072000" y="517431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48E6494-42A9-3742-9D97-7D1705E8EBA3}"/>
                  </a:ext>
                </a:extLst>
              </p:cNvPr>
              <p:cNvSpPr/>
              <p:nvPr userDrawn="1"/>
            </p:nvSpPr>
            <p:spPr>
              <a:xfrm>
                <a:off x="0" y="6441439"/>
                <a:ext cx="9072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002A858-FE74-4C4E-BB93-B16A856707C4}"/>
                  </a:ext>
                </a:extLst>
              </p:cNvPr>
              <p:cNvSpPr/>
              <p:nvPr userDrawn="1"/>
            </p:nvSpPr>
            <p:spPr>
              <a:xfrm>
                <a:off x="9072000" y="6261439"/>
                <a:ext cx="3120000" cy="180000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0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AF46C-A220-A44A-838E-0FEC5B4E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162365" cy="6858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DC3A5-7717-6842-94D4-8C2E18858210}"/>
              </a:ext>
            </a:extLst>
          </p:cNvPr>
          <p:cNvGrpSpPr/>
          <p:nvPr userDrawn="1"/>
        </p:nvGrpSpPr>
        <p:grpSpPr>
          <a:xfrm>
            <a:off x="8162365" y="0"/>
            <a:ext cx="4029635" cy="6858000"/>
            <a:chOff x="8162365" y="423582"/>
            <a:chExt cx="4222376" cy="64344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A095DC-70AA-DF48-AE36-4B5D00FDDDCE}"/>
                </a:ext>
              </a:extLst>
            </p:cNvPr>
            <p:cNvSpPr/>
            <p:nvPr userDrawn="1"/>
          </p:nvSpPr>
          <p:spPr>
            <a:xfrm>
              <a:off x="8162365" y="39043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0C8D77-9231-074A-914A-28CBD8B81F32}"/>
                </a:ext>
              </a:extLst>
            </p:cNvPr>
            <p:cNvSpPr/>
            <p:nvPr userDrawn="1"/>
          </p:nvSpPr>
          <p:spPr>
            <a:xfrm>
              <a:off x="10503741" y="3637530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38F590-F127-1E42-A63B-E17A2AA8BBB6}"/>
                </a:ext>
              </a:extLst>
            </p:cNvPr>
            <p:cNvSpPr/>
            <p:nvPr userDrawn="1"/>
          </p:nvSpPr>
          <p:spPr>
            <a:xfrm>
              <a:off x="8162365" y="33772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799B40-5B74-234E-A6A9-ECAD94DF9738}"/>
                </a:ext>
              </a:extLst>
            </p:cNvPr>
            <p:cNvSpPr/>
            <p:nvPr userDrawn="1"/>
          </p:nvSpPr>
          <p:spPr>
            <a:xfrm>
              <a:off x="10503741" y="31104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741C07-A048-8E4B-A694-6C2C15AC6414}"/>
                </a:ext>
              </a:extLst>
            </p:cNvPr>
            <p:cNvSpPr/>
            <p:nvPr userDrawn="1"/>
          </p:nvSpPr>
          <p:spPr>
            <a:xfrm>
              <a:off x="8162365" y="2835170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E86C26-B19E-6848-8BA5-AEAE44617826}"/>
                </a:ext>
              </a:extLst>
            </p:cNvPr>
            <p:cNvSpPr/>
            <p:nvPr userDrawn="1"/>
          </p:nvSpPr>
          <p:spPr>
            <a:xfrm>
              <a:off x="10503741" y="2568388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784491-BA72-C243-B30F-8987F1928EF8}"/>
                </a:ext>
              </a:extLst>
            </p:cNvPr>
            <p:cNvSpPr/>
            <p:nvPr userDrawn="1"/>
          </p:nvSpPr>
          <p:spPr>
            <a:xfrm>
              <a:off x="8162365" y="4446412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77C658-4C32-4C4D-A362-D24FBC18A100}"/>
                </a:ext>
              </a:extLst>
            </p:cNvPr>
            <p:cNvSpPr/>
            <p:nvPr userDrawn="1"/>
          </p:nvSpPr>
          <p:spPr>
            <a:xfrm>
              <a:off x="10503741" y="4179631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DC19E7-7D26-834B-8D9D-4358671D06FD}"/>
                </a:ext>
              </a:extLst>
            </p:cNvPr>
            <p:cNvSpPr/>
            <p:nvPr userDrawn="1"/>
          </p:nvSpPr>
          <p:spPr>
            <a:xfrm>
              <a:off x="8162365" y="60491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7B0BA-9732-4A47-9C9D-F27D3D0E9558}"/>
                </a:ext>
              </a:extLst>
            </p:cNvPr>
            <p:cNvSpPr/>
            <p:nvPr userDrawn="1"/>
          </p:nvSpPr>
          <p:spPr>
            <a:xfrm>
              <a:off x="10503741" y="5782336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9A5EE3-B18F-EA41-A551-780CCC68F939}"/>
                </a:ext>
              </a:extLst>
            </p:cNvPr>
            <p:cNvSpPr/>
            <p:nvPr userDrawn="1"/>
          </p:nvSpPr>
          <p:spPr>
            <a:xfrm>
              <a:off x="8162365" y="55220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82A18B-EC08-094D-8CBE-624DBAC96BB7}"/>
                </a:ext>
              </a:extLst>
            </p:cNvPr>
            <p:cNvSpPr/>
            <p:nvPr userDrawn="1"/>
          </p:nvSpPr>
          <p:spPr>
            <a:xfrm>
              <a:off x="10503741" y="52552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9934A4-CAA0-B44D-993C-B1840A8BEAC3}"/>
                </a:ext>
              </a:extLst>
            </p:cNvPr>
            <p:cNvSpPr/>
            <p:nvPr userDrawn="1"/>
          </p:nvSpPr>
          <p:spPr>
            <a:xfrm>
              <a:off x="8162365" y="497997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8D9FC2-BF51-5249-9DE4-23A4166B8889}"/>
                </a:ext>
              </a:extLst>
            </p:cNvPr>
            <p:cNvSpPr/>
            <p:nvPr userDrawn="1"/>
          </p:nvSpPr>
          <p:spPr>
            <a:xfrm>
              <a:off x="10503741" y="471319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8E6494-42A9-3742-9D97-7D1705E8EBA3}"/>
                </a:ext>
              </a:extLst>
            </p:cNvPr>
            <p:cNvSpPr/>
            <p:nvPr userDrawn="1"/>
          </p:nvSpPr>
          <p:spPr>
            <a:xfrm>
              <a:off x="8162365" y="6591218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02A858-FE74-4C4E-BB93-B16A856707C4}"/>
                </a:ext>
              </a:extLst>
            </p:cNvPr>
            <p:cNvSpPr/>
            <p:nvPr userDrawn="1"/>
          </p:nvSpPr>
          <p:spPr>
            <a:xfrm>
              <a:off x="10503741" y="6324437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78B143E-0974-B744-B9C0-1DB1DC7C6451}"/>
                </a:ext>
              </a:extLst>
            </p:cNvPr>
            <p:cNvSpPr/>
            <p:nvPr userDrawn="1"/>
          </p:nvSpPr>
          <p:spPr>
            <a:xfrm>
              <a:off x="8162365" y="17595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9808C7-D434-5942-930F-D35A22CEF746}"/>
                </a:ext>
              </a:extLst>
            </p:cNvPr>
            <p:cNvSpPr/>
            <p:nvPr userDrawn="1"/>
          </p:nvSpPr>
          <p:spPr>
            <a:xfrm>
              <a:off x="10503741" y="1492724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205D81-438F-9349-B74E-6F9C5430C470}"/>
                </a:ext>
              </a:extLst>
            </p:cNvPr>
            <p:cNvSpPr/>
            <p:nvPr userDrawn="1"/>
          </p:nvSpPr>
          <p:spPr>
            <a:xfrm>
              <a:off x="8162365" y="12324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7C2F8D-4406-4E4C-B545-CBBE2F662F95}"/>
                </a:ext>
              </a:extLst>
            </p:cNvPr>
            <p:cNvSpPr/>
            <p:nvPr userDrawn="1"/>
          </p:nvSpPr>
          <p:spPr>
            <a:xfrm>
              <a:off x="10503741" y="9656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1CE260-FFA7-6045-BCF7-49FE518DE0EF}"/>
                </a:ext>
              </a:extLst>
            </p:cNvPr>
            <p:cNvSpPr/>
            <p:nvPr userDrawn="1"/>
          </p:nvSpPr>
          <p:spPr>
            <a:xfrm>
              <a:off x="8162365" y="690364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0129C5-412C-D14A-A094-82CF257BFEFA}"/>
                </a:ext>
              </a:extLst>
            </p:cNvPr>
            <p:cNvSpPr/>
            <p:nvPr userDrawn="1"/>
          </p:nvSpPr>
          <p:spPr>
            <a:xfrm>
              <a:off x="10503741" y="423582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318FAD-652A-AB40-A276-AC72124179C0}"/>
                </a:ext>
              </a:extLst>
            </p:cNvPr>
            <p:cNvSpPr/>
            <p:nvPr userDrawn="1"/>
          </p:nvSpPr>
          <p:spPr>
            <a:xfrm>
              <a:off x="8162365" y="2301606"/>
              <a:ext cx="2341376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933C9A-8950-A04D-919F-E3805161B482}"/>
                </a:ext>
              </a:extLst>
            </p:cNvPr>
            <p:cNvSpPr/>
            <p:nvPr userDrawn="1"/>
          </p:nvSpPr>
          <p:spPr>
            <a:xfrm>
              <a:off x="10503741" y="2034825"/>
              <a:ext cx="805235" cy="266782"/>
            </a:xfrm>
            <a:prstGeom prst="rect">
              <a:avLst/>
            </a:prstGeom>
            <a:solidFill>
              <a:srgbClr val="A39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78EF92-1255-F64A-8C79-78C6E78EED49}"/>
                </a:ext>
              </a:extLst>
            </p:cNvPr>
            <p:cNvGrpSpPr/>
            <p:nvPr userDrawn="1"/>
          </p:nvGrpSpPr>
          <p:grpSpPr>
            <a:xfrm>
              <a:off x="11308976" y="690364"/>
              <a:ext cx="1075765" cy="6167636"/>
              <a:chOff x="11308976" y="690364"/>
              <a:chExt cx="2341376" cy="616763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B844ED-C02A-7D49-BA10-A3A11748AA37}"/>
                  </a:ext>
                </a:extLst>
              </p:cNvPr>
              <p:cNvSpPr/>
              <p:nvPr userDrawn="1"/>
            </p:nvSpPr>
            <p:spPr>
              <a:xfrm>
                <a:off x="11308976" y="39043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1FF6F25-3D4B-174E-AF89-1C6DADC9E95A}"/>
                  </a:ext>
                </a:extLst>
              </p:cNvPr>
              <p:cNvSpPr/>
              <p:nvPr userDrawn="1"/>
            </p:nvSpPr>
            <p:spPr>
              <a:xfrm>
                <a:off x="11308976" y="33772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422318B-1FD2-EE4B-B96C-62F44C3A5F63}"/>
                  </a:ext>
                </a:extLst>
              </p:cNvPr>
              <p:cNvSpPr/>
              <p:nvPr userDrawn="1"/>
            </p:nvSpPr>
            <p:spPr>
              <a:xfrm>
                <a:off x="11308976" y="2835170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5AB558-F70E-6743-9341-FACBD4AC06FB}"/>
                  </a:ext>
                </a:extLst>
              </p:cNvPr>
              <p:cNvSpPr/>
              <p:nvPr userDrawn="1"/>
            </p:nvSpPr>
            <p:spPr>
              <a:xfrm>
                <a:off x="11308976" y="4446412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29C515C-4B35-9444-8C0D-88AB3FBBD7D9}"/>
                  </a:ext>
                </a:extLst>
              </p:cNvPr>
              <p:cNvSpPr/>
              <p:nvPr userDrawn="1"/>
            </p:nvSpPr>
            <p:spPr>
              <a:xfrm>
                <a:off x="11308976" y="60491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529FD5-9EDD-F046-A638-E1AB6F6D9759}"/>
                  </a:ext>
                </a:extLst>
              </p:cNvPr>
              <p:cNvSpPr/>
              <p:nvPr userDrawn="1"/>
            </p:nvSpPr>
            <p:spPr>
              <a:xfrm>
                <a:off x="11308976" y="55220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5F46D2-E587-B948-89D0-D1FF7656E220}"/>
                  </a:ext>
                </a:extLst>
              </p:cNvPr>
              <p:cNvSpPr/>
              <p:nvPr userDrawn="1"/>
            </p:nvSpPr>
            <p:spPr>
              <a:xfrm>
                <a:off x="11308976" y="497997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2D33BDB-D599-434F-AC90-6FC19B877142}"/>
                  </a:ext>
                </a:extLst>
              </p:cNvPr>
              <p:cNvSpPr/>
              <p:nvPr userDrawn="1"/>
            </p:nvSpPr>
            <p:spPr>
              <a:xfrm>
                <a:off x="11308976" y="6591218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CF553E1-5D9B-BB48-B0CA-794ACAE02DCE}"/>
                  </a:ext>
                </a:extLst>
              </p:cNvPr>
              <p:cNvSpPr/>
              <p:nvPr userDrawn="1"/>
            </p:nvSpPr>
            <p:spPr>
              <a:xfrm>
                <a:off x="11308976" y="17595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D0A1E78-72F6-E448-8C19-28F6EE0E6A5B}"/>
                  </a:ext>
                </a:extLst>
              </p:cNvPr>
              <p:cNvSpPr/>
              <p:nvPr userDrawn="1"/>
            </p:nvSpPr>
            <p:spPr>
              <a:xfrm>
                <a:off x="11308976" y="12324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89C229-06E6-1E47-B253-8F937467D1D1}"/>
                  </a:ext>
                </a:extLst>
              </p:cNvPr>
              <p:cNvSpPr/>
              <p:nvPr userDrawn="1"/>
            </p:nvSpPr>
            <p:spPr>
              <a:xfrm>
                <a:off x="11308976" y="690364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D15CBC5-62DD-AA4F-8F0B-21FF6D269BEA}"/>
                  </a:ext>
                </a:extLst>
              </p:cNvPr>
              <p:cNvSpPr/>
              <p:nvPr userDrawn="1"/>
            </p:nvSpPr>
            <p:spPr>
              <a:xfrm>
                <a:off x="11308976" y="2301606"/>
                <a:ext cx="2341376" cy="266782"/>
              </a:xfrm>
              <a:prstGeom prst="rect">
                <a:avLst/>
              </a:prstGeom>
              <a:solidFill>
                <a:srgbClr val="A394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15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FEDE-5DE5-5744-9430-FA3D2A0FEF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10773080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1703-E40F-E24B-9978-2E2CAB66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136E7-E855-404E-B8E5-BA7B607593BB}"/>
              </a:ext>
            </a:extLst>
          </p:cNvPr>
          <p:cNvSpPr/>
          <p:nvPr userDrawn="1"/>
        </p:nvSpPr>
        <p:spPr>
          <a:xfrm>
            <a:off x="0" y="6126479"/>
            <a:ext cx="972384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91A30-F195-5140-8E73-095C1140061E}"/>
              </a:ext>
            </a:extLst>
          </p:cNvPr>
          <p:cNvSpPr/>
          <p:nvPr userDrawn="1"/>
        </p:nvSpPr>
        <p:spPr>
          <a:xfrm>
            <a:off x="9723840" y="6018479"/>
            <a:ext cx="246816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A7D18523-32DA-B146-8B4C-BC8C234E3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1913" y="6315710"/>
            <a:ext cx="90816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9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4C50091-7746-0C43-8DC2-BCAC953E3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160" y="708562"/>
            <a:ext cx="5347641" cy="111706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Slide Heading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9CE28-512B-604F-936D-F1D0DB96C2DD}"/>
              </a:ext>
            </a:extLst>
          </p:cNvPr>
          <p:cNvSpPr/>
          <p:nvPr userDrawn="1"/>
        </p:nvSpPr>
        <p:spPr>
          <a:xfrm>
            <a:off x="0" y="6126479"/>
            <a:ext cx="972384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DF2062-BF33-0C4F-B52D-192E2E258FB4}"/>
              </a:ext>
            </a:extLst>
          </p:cNvPr>
          <p:cNvSpPr/>
          <p:nvPr userDrawn="1"/>
        </p:nvSpPr>
        <p:spPr>
          <a:xfrm>
            <a:off x="9723840" y="6018479"/>
            <a:ext cx="2468160" cy="108000"/>
          </a:xfrm>
          <a:prstGeom prst="rect">
            <a:avLst/>
          </a:prstGeom>
          <a:solidFill>
            <a:srgbClr val="A39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0ACBC87-DC3E-E546-81DC-3CE766AF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60" y="1825625"/>
            <a:ext cx="5347641" cy="40035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9D5EB77E-BA9C-9247-9CFB-53647D3E06C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548719" y="704801"/>
            <a:ext cx="4957480" cy="50292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B31D7AAB-9F3F-4C74-042F-E25E7FEBD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1913" y="6315710"/>
            <a:ext cx="90816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8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3E4AE-132A-8D4E-A781-72EDFCB0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0" y="365125"/>
            <a:ext cx="1077308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76C11-F982-9546-898B-E1076042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160" y="1825625"/>
            <a:ext cx="10773080" cy="400357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488F9-3566-C869-FC9F-47688FE7A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71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8BFC-5262-458B-B008-33824111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54" r:id="rId10"/>
    <p:sldLayoutId id="2147483659" r:id="rId11"/>
    <p:sldLayoutId id="2147483658" r:id="rId12"/>
    <p:sldLayoutId id="2147483664" r:id="rId13"/>
    <p:sldLayoutId id="2147483655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3999-CAFD-E145-B0C6-6AB10395F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435" y="2108199"/>
            <a:ext cx="10381130" cy="2101007"/>
          </a:xfrm>
        </p:spPr>
        <p:txBody>
          <a:bodyPr>
            <a:noAutofit/>
          </a:bodyPr>
          <a:lstStyle/>
          <a:p>
            <a:r>
              <a:rPr lang="en-US" sz="3600" dirty="0"/>
              <a:t>Fundamentals of quantitative research: Concepts, design, and core analyses</a:t>
            </a:r>
            <a:endParaRPr lang="en-US" sz="3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59D22-A311-B24D-A964-D948AEEFF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9205"/>
            <a:ext cx="9144000" cy="10390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 Jeffrey Buckley, PhD</a:t>
            </a:r>
          </a:p>
          <a:p>
            <a:r>
              <a:rPr lang="en-US" i="1" dirty="0"/>
              <a:t>Technological University of the Shannon: Midlands Midwest, Ireland</a:t>
            </a:r>
          </a:p>
          <a:p>
            <a:r>
              <a:rPr lang="en-US" i="1" dirty="0"/>
              <a:t>Linköping University, Sweden</a:t>
            </a:r>
          </a:p>
        </p:txBody>
      </p:sp>
    </p:spTree>
    <p:extLst>
      <p:ext uri="{BB962C8B-B14F-4D97-AF65-F5344CB8AC3E}">
        <p14:creationId xmlns:p14="http://schemas.microsoft.com/office/powerpoint/2010/main" val="135580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92BF-46B9-2461-056E-DC6149E2F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6D9A9A-6C3D-CCDE-A34A-5AADD7F63A3F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7586BD6-A75B-4609-4590-32DD8CE8D469}"/>
              </a:ext>
            </a:extLst>
          </p:cNvPr>
          <p:cNvSpPr txBox="1">
            <a:spLocks/>
          </p:cNvSpPr>
          <p:nvPr/>
        </p:nvSpPr>
        <p:spPr>
          <a:xfrm>
            <a:off x="2700528" y="423043"/>
            <a:ext cx="6790944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Not all numbers are created equal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2C5633-714D-8FD5-836A-C3F100815233}"/>
              </a:ext>
            </a:extLst>
          </p:cNvPr>
          <p:cNvGrpSpPr/>
          <p:nvPr/>
        </p:nvGrpSpPr>
        <p:grpSpPr>
          <a:xfrm>
            <a:off x="713285" y="1742254"/>
            <a:ext cx="10820294" cy="2366954"/>
            <a:chOff x="539497" y="1577662"/>
            <a:chExt cx="10820294" cy="23669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195BCE-D2A4-A742-2F63-495424811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34" r="1153" b="49333"/>
            <a:stretch>
              <a:fillRect/>
            </a:stretch>
          </p:blipFill>
          <p:spPr>
            <a:xfrm>
              <a:off x="539497" y="1577662"/>
              <a:ext cx="5349240" cy="2302946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A42254-C828-0762-EDB8-3E6CA55CFE76}"/>
                </a:ext>
              </a:extLst>
            </p:cNvPr>
            <p:cNvGrpSpPr/>
            <p:nvPr/>
          </p:nvGrpSpPr>
          <p:grpSpPr>
            <a:xfrm>
              <a:off x="5879593" y="1647434"/>
              <a:ext cx="5480198" cy="2297182"/>
              <a:chOff x="5879593" y="1647434"/>
              <a:chExt cx="5480198" cy="229718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EC9B030-A275-3ECE-88A3-4F855A9D5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152" t="50667" r="1334"/>
              <a:stretch>
                <a:fillRect/>
              </a:stretch>
            </p:blipFill>
            <p:spPr>
              <a:xfrm>
                <a:off x="5879593" y="1647434"/>
                <a:ext cx="5480198" cy="229718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367D2F3-8C4C-073C-7DF0-BB28992D1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3653" t="87650" r="16084" b="9241"/>
              <a:stretch>
                <a:fillRect/>
              </a:stretch>
            </p:blipFill>
            <p:spPr>
              <a:xfrm>
                <a:off x="9274971" y="3363596"/>
                <a:ext cx="576739" cy="14478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368A20F-7087-7240-DAF4-73561D9BB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0001" t="90666" r="15422" b="5550"/>
              <a:stretch>
                <a:fillRect/>
              </a:stretch>
            </p:blipFill>
            <p:spPr>
              <a:xfrm>
                <a:off x="9827081" y="3340893"/>
                <a:ext cx="750432" cy="176213"/>
              </a:xfrm>
              <a:prstGeom prst="rect">
                <a:avLst/>
              </a:prstGeom>
            </p:spPr>
          </p:pic>
        </p:grp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91BC44D-CFF4-8717-B32E-84A964BFCEAE}"/>
              </a:ext>
            </a:extLst>
          </p:cNvPr>
          <p:cNvSpPr/>
          <p:nvPr/>
        </p:nvSpPr>
        <p:spPr>
          <a:xfrm>
            <a:off x="749861" y="4521981"/>
            <a:ext cx="10753291" cy="780140"/>
          </a:xfrm>
          <a:prstGeom prst="rightArrow">
            <a:avLst/>
          </a:prstGeom>
          <a:gradFill flip="none" rotWithShape="1">
            <a:gsLst>
              <a:gs pos="0">
                <a:srgbClr val="A39461"/>
              </a:gs>
              <a:gs pos="50000">
                <a:srgbClr val="A39461">
                  <a:alpha val="50000"/>
                </a:srgbClr>
              </a:gs>
              <a:gs pos="100000">
                <a:srgbClr val="A39461">
                  <a:lumMod val="100000"/>
                  <a:alpha val="1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Observed			Inferred			Interpreted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54720C3-73A6-10B2-455C-FE078ADCBE64}"/>
              </a:ext>
            </a:extLst>
          </p:cNvPr>
          <p:cNvSpPr/>
          <p:nvPr/>
        </p:nvSpPr>
        <p:spPr>
          <a:xfrm>
            <a:off x="2839453" y="1162630"/>
            <a:ext cx="2521819" cy="567972"/>
          </a:xfrm>
          <a:prstGeom prst="wedgeRoundRectCallout">
            <a:avLst>
              <a:gd name="adj1" fmla="val -79404"/>
              <a:gd name="adj2" fmla="val 184516"/>
              <a:gd name="adj3" fmla="val 16667"/>
            </a:avLst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Created with GenAI, left in for amusement</a:t>
            </a:r>
          </a:p>
        </p:txBody>
      </p:sp>
    </p:spTree>
    <p:extLst>
      <p:ext uri="{BB962C8B-B14F-4D97-AF65-F5344CB8AC3E}">
        <p14:creationId xmlns:p14="http://schemas.microsoft.com/office/powerpoint/2010/main" val="14064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09AE-6ED9-E68D-E119-88F380CC8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9A61DF-B686-12B9-7700-FAA4F13D8316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5441405E-C7E1-280D-C632-63FE229A47D8}"/>
              </a:ext>
            </a:extLst>
          </p:cNvPr>
          <p:cNvSpPr txBox="1">
            <a:spLocks/>
          </p:cNvSpPr>
          <p:nvPr/>
        </p:nvSpPr>
        <p:spPr>
          <a:xfrm>
            <a:off x="815788" y="423043"/>
            <a:ext cx="10560424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Statistical robustness and the garden of forking paths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57A76E-FDA7-6DE8-7E2B-7FE08A7A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7" t="2619" r="2641" b="2865"/>
          <a:stretch>
            <a:fillRect/>
          </a:stretch>
        </p:blipFill>
        <p:spPr>
          <a:xfrm>
            <a:off x="3693459" y="1162629"/>
            <a:ext cx="4814047" cy="4520995"/>
          </a:xfrm>
          <a:prstGeom prst="roundRect">
            <a:avLst>
              <a:gd name="adj" fmla="val 5563"/>
            </a:avLst>
          </a:prstGeom>
        </p:spPr>
      </p:pic>
    </p:spTree>
    <p:extLst>
      <p:ext uri="{BB962C8B-B14F-4D97-AF65-F5344CB8AC3E}">
        <p14:creationId xmlns:p14="http://schemas.microsoft.com/office/powerpoint/2010/main" val="396996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1CDC-A6F9-18B1-06AE-84004DF5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16DA76-8DE8-F92A-AC19-961D34A0C8A7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8AF14AB-E791-7129-A587-3FAC6B38A223}"/>
              </a:ext>
            </a:extLst>
          </p:cNvPr>
          <p:cNvSpPr txBox="1">
            <a:spLocks/>
          </p:cNvSpPr>
          <p:nvPr/>
        </p:nvSpPr>
        <p:spPr>
          <a:xfrm>
            <a:off x="238125" y="423043"/>
            <a:ext cx="117157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Statistical robustness in the social and behavioural sciences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98240A-1710-5BEA-513F-0902EFD98F04}"/>
              </a:ext>
            </a:extLst>
          </p:cNvPr>
          <p:cNvSpPr/>
          <p:nvPr/>
        </p:nvSpPr>
        <p:spPr>
          <a:xfrm>
            <a:off x="2395538" y="2181225"/>
            <a:ext cx="7400925" cy="2266950"/>
          </a:xfrm>
          <a:prstGeom prst="roundRect">
            <a:avLst>
              <a:gd name="adj" fmla="val 616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Placeholder for details on Aczel et al. (2026) upon publication</a:t>
            </a:r>
          </a:p>
        </p:txBody>
      </p:sp>
    </p:spTree>
    <p:extLst>
      <p:ext uri="{BB962C8B-B14F-4D97-AF65-F5344CB8AC3E}">
        <p14:creationId xmlns:p14="http://schemas.microsoft.com/office/powerpoint/2010/main" val="315441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6CB2-0F9D-8949-31A3-0E487C22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B264B7-48D3-6825-F63F-5CE9883A9A48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B98722C-F145-54BD-B1AA-0E225D73ACFB}"/>
              </a:ext>
            </a:extLst>
          </p:cNvPr>
          <p:cNvSpPr txBox="1">
            <a:spLocks/>
          </p:cNvSpPr>
          <p:nvPr/>
        </p:nvSpPr>
        <p:spPr>
          <a:xfrm>
            <a:off x="4524375" y="423043"/>
            <a:ext cx="31432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Variable types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9F3AA53-A8E5-F8D3-986D-C80F06B4D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417995"/>
              </p:ext>
            </p:extLst>
          </p:nvPr>
        </p:nvGraphicFramePr>
        <p:xfrm>
          <a:off x="1435100" y="669572"/>
          <a:ext cx="932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14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F49A1-8F66-21B5-172D-E6ABDFCA4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185210-0B4D-E1B7-C464-9D3D8508BA63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818F1D1-FCEC-7E52-30CF-980F8E72F01F}"/>
              </a:ext>
            </a:extLst>
          </p:cNvPr>
          <p:cNvSpPr txBox="1">
            <a:spLocks/>
          </p:cNvSpPr>
          <p:nvPr/>
        </p:nvSpPr>
        <p:spPr>
          <a:xfrm>
            <a:off x="4524375" y="423043"/>
            <a:ext cx="31432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Variable types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F352CC-308F-3A76-4661-D4C7075A0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15" y="1509937"/>
            <a:ext cx="9888569" cy="23471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50BA58F-2479-71AD-B771-5A22BC44C660}"/>
              </a:ext>
            </a:extLst>
          </p:cNvPr>
          <p:cNvSpPr/>
          <p:nvPr/>
        </p:nvSpPr>
        <p:spPr>
          <a:xfrm>
            <a:off x="1343025" y="4029075"/>
            <a:ext cx="1971675" cy="582664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Numeric data, can have fractions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F0C59AF-BBBE-9F8F-BFC8-3013E0604128}"/>
              </a:ext>
            </a:extLst>
          </p:cNvPr>
          <p:cNvSpPr/>
          <p:nvPr/>
        </p:nvSpPr>
        <p:spPr>
          <a:xfrm>
            <a:off x="3629025" y="4029075"/>
            <a:ext cx="1971675" cy="582664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Numeric data, whole numbers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D21A20-D8F7-79AB-42AA-406D54211AA9}"/>
              </a:ext>
            </a:extLst>
          </p:cNvPr>
          <p:cNvSpPr/>
          <p:nvPr/>
        </p:nvSpPr>
        <p:spPr>
          <a:xfrm>
            <a:off x="5915025" y="4029075"/>
            <a:ext cx="1971675" cy="582664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Grouping data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5F24DE-4DFF-AED4-E5A2-839E1D0A2A96}"/>
              </a:ext>
            </a:extLst>
          </p:cNvPr>
          <p:cNvSpPr/>
          <p:nvPr/>
        </p:nvSpPr>
        <p:spPr>
          <a:xfrm>
            <a:off x="8524875" y="4029075"/>
            <a:ext cx="1971675" cy="582664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Subjective numbering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304E481-B9E0-55EC-8B73-C17245DAAF1C}"/>
              </a:ext>
            </a:extLst>
          </p:cNvPr>
          <p:cNvSpPr/>
          <p:nvPr/>
        </p:nvSpPr>
        <p:spPr>
          <a:xfrm>
            <a:off x="1343025" y="4783714"/>
            <a:ext cx="4257675" cy="5826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Scale data: Numeric (positive and negative)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Ratio data: Numeric (positive only)</a:t>
            </a:r>
          </a:p>
        </p:txBody>
      </p:sp>
    </p:spTree>
    <p:extLst>
      <p:ext uri="{BB962C8B-B14F-4D97-AF65-F5344CB8AC3E}">
        <p14:creationId xmlns:p14="http://schemas.microsoft.com/office/powerpoint/2010/main" val="25080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F977-8355-28C7-3E21-FB68AAE21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EA7585-E55F-ECCE-AA78-69D6E1B91563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2EFC97B-981C-54FF-7499-FA7CF9773507}"/>
              </a:ext>
            </a:extLst>
          </p:cNvPr>
          <p:cNvSpPr txBox="1">
            <a:spLocks/>
          </p:cNvSpPr>
          <p:nvPr/>
        </p:nvSpPr>
        <p:spPr>
          <a:xfrm>
            <a:off x="4257675" y="423043"/>
            <a:ext cx="36766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Outlier detection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045140-5D6D-2B4E-3F85-7F5027A100CE}"/>
              </a:ext>
            </a:extLst>
          </p:cNvPr>
          <p:cNvSpPr/>
          <p:nvPr/>
        </p:nvSpPr>
        <p:spPr>
          <a:xfrm>
            <a:off x="1233487" y="1371599"/>
            <a:ext cx="9725025" cy="104773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univariate outlier is an extreme, anomalous, or inconsistent data point within a single variable (one-dimensional) dataset that deviates significantly from the rest of the observations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26982F-3E21-5D4D-1A2D-D2320BAD7F44}"/>
              </a:ext>
            </a:extLst>
          </p:cNvPr>
          <p:cNvCxnSpPr>
            <a:cxnSpLocks/>
          </p:cNvCxnSpPr>
          <p:nvPr/>
        </p:nvCxnSpPr>
        <p:spPr>
          <a:xfrm>
            <a:off x="3190875" y="5000625"/>
            <a:ext cx="5810250" cy="0"/>
          </a:xfrm>
          <a:prstGeom prst="straightConnector1">
            <a:avLst/>
          </a:prstGeom>
          <a:ln w="28575">
            <a:solidFill>
              <a:srgbClr val="000000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1C9B59E-AC34-3B2C-9DB6-911206DFB5F2}"/>
              </a:ext>
            </a:extLst>
          </p:cNvPr>
          <p:cNvSpPr/>
          <p:nvPr/>
        </p:nvSpPr>
        <p:spPr>
          <a:xfrm>
            <a:off x="4287416" y="4114800"/>
            <a:ext cx="1427584" cy="491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C2735E-7F2D-A74F-C66E-C8F97C45858C}"/>
              </a:ext>
            </a:extLst>
          </p:cNvPr>
          <p:cNvCxnSpPr>
            <a:cxnSpLocks/>
          </p:cNvCxnSpPr>
          <p:nvPr/>
        </p:nvCxnSpPr>
        <p:spPr>
          <a:xfrm>
            <a:off x="4879910" y="4114800"/>
            <a:ext cx="0" cy="491800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8B5E72-ECD0-BCEC-CAB7-E2275AE9E538}"/>
              </a:ext>
            </a:extLst>
          </p:cNvPr>
          <p:cNvCxnSpPr>
            <a:cxnSpLocks/>
          </p:cNvCxnSpPr>
          <p:nvPr/>
        </p:nvCxnSpPr>
        <p:spPr>
          <a:xfrm flipH="1">
            <a:off x="3704253" y="4354187"/>
            <a:ext cx="583163" cy="0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7FDDD6-AAD3-5F3A-4A31-77D926CB280B}"/>
              </a:ext>
            </a:extLst>
          </p:cNvPr>
          <p:cNvCxnSpPr>
            <a:cxnSpLocks/>
          </p:cNvCxnSpPr>
          <p:nvPr/>
        </p:nvCxnSpPr>
        <p:spPr>
          <a:xfrm>
            <a:off x="5715000" y="4360700"/>
            <a:ext cx="1021702" cy="0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57AF84-30E6-772D-6B42-7A7929492304}"/>
              </a:ext>
            </a:extLst>
          </p:cNvPr>
          <p:cNvCxnSpPr>
            <a:cxnSpLocks/>
          </p:cNvCxnSpPr>
          <p:nvPr/>
        </p:nvCxnSpPr>
        <p:spPr>
          <a:xfrm>
            <a:off x="3704253" y="4227981"/>
            <a:ext cx="0" cy="252413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A08586-565F-E3FC-328C-8C9FF2AF45A1}"/>
              </a:ext>
            </a:extLst>
          </p:cNvPr>
          <p:cNvCxnSpPr>
            <a:cxnSpLocks/>
          </p:cNvCxnSpPr>
          <p:nvPr/>
        </p:nvCxnSpPr>
        <p:spPr>
          <a:xfrm>
            <a:off x="6735730" y="4227981"/>
            <a:ext cx="0" cy="252413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C6A4ECA-BB27-E158-8112-99FE040BC7FB}"/>
              </a:ext>
            </a:extLst>
          </p:cNvPr>
          <p:cNvSpPr/>
          <p:nvPr/>
        </p:nvSpPr>
        <p:spPr>
          <a:xfrm>
            <a:off x="8510407" y="4287827"/>
            <a:ext cx="132719" cy="132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138CF3-800B-3490-EA39-4A8ECE93A759}"/>
              </a:ext>
            </a:extLst>
          </p:cNvPr>
          <p:cNvSpPr txBox="1"/>
          <p:nvPr/>
        </p:nvSpPr>
        <p:spPr>
          <a:xfrm>
            <a:off x="5444801" y="5141714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Salary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74ACA8B7-AD31-A0A0-B03C-57C430835EB6}"/>
              </a:ext>
            </a:extLst>
          </p:cNvPr>
          <p:cNvSpPr/>
          <p:nvPr/>
        </p:nvSpPr>
        <p:spPr>
          <a:xfrm>
            <a:off x="8924925" y="2939564"/>
            <a:ext cx="2666997" cy="1175235"/>
          </a:xfrm>
          <a:prstGeom prst="wedgeEllipseCallout">
            <a:avLst>
              <a:gd name="adj1" fmla="val -55044"/>
              <a:gd name="adj2" fmla="val 58665"/>
            </a:avLst>
          </a:prstGeom>
          <a:solidFill>
            <a:srgbClr val="E0FAF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Why could this happen?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What does is mean for post-positivist research?</a:t>
            </a:r>
          </a:p>
        </p:txBody>
      </p:sp>
    </p:spTree>
    <p:extLst>
      <p:ext uri="{BB962C8B-B14F-4D97-AF65-F5344CB8AC3E}">
        <p14:creationId xmlns:p14="http://schemas.microsoft.com/office/powerpoint/2010/main" val="181311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EE85E-0A0A-6498-4301-A5CCCDE00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CF133A-BE95-4AC0-0144-108866A06CD8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03C9366A-768E-5573-E107-C82F43A8ECC3}"/>
              </a:ext>
            </a:extLst>
          </p:cNvPr>
          <p:cNvSpPr txBox="1">
            <a:spLocks/>
          </p:cNvSpPr>
          <p:nvPr/>
        </p:nvSpPr>
        <p:spPr>
          <a:xfrm>
            <a:off x="4257675" y="423043"/>
            <a:ext cx="36766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Outlier detection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32013C-79C4-83C8-B16C-E49B41AC243F}"/>
              </a:ext>
            </a:extLst>
          </p:cNvPr>
          <p:cNvCxnSpPr>
            <a:cxnSpLocks/>
          </p:cNvCxnSpPr>
          <p:nvPr/>
        </p:nvCxnSpPr>
        <p:spPr>
          <a:xfrm>
            <a:off x="714375" y="3679460"/>
            <a:ext cx="5810250" cy="0"/>
          </a:xfrm>
          <a:prstGeom prst="straightConnector1">
            <a:avLst/>
          </a:prstGeom>
          <a:ln w="28575">
            <a:solidFill>
              <a:srgbClr val="000000"/>
            </a:solidFill>
            <a:headEnd type="oval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3935B14-C557-3ACD-F262-2BEBD1DD2FFC}"/>
              </a:ext>
            </a:extLst>
          </p:cNvPr>
          <p:cNvSpPr/>
          <p:nvPr/>
        </p:nvSpPr>
        <p:spPr>
          <a:xfrm>
            <a:off x="1810916" y="2793635"/>
            <a:ext cx="1427584" cy="491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5FB324-DDA5-904E-092E-77F0433C6B22}"/>
              </a:ext>
            </a:extLst>
          </p:cNvPr>
          <p:cNvCxnSpPr>
            <a:cxnSpLocks/>
          </p:cNvCxnSpPr>
          <p:nvPr/>
        </p:nvCxnSpPr>
        <p:spPr>
          <a:xfrm>
            <a:off x="2403410" y="2793635"/>
            <a:ext cx="0" cy="491800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88F3F6-8713-69E5-5AC2-D90593381CDB}"/>
              </a:ext>
            </a:extLst>
          </p:cNvPr>
          <p:cNvCxnSpPr>
            <a:cxnSpLocks/>
          </p:cNvCxnSpPr>
          <p:nvPr/>
        </p:nvCxnSpPr>
        <p:spPr>
          <a:xfrm flipH="1">
            <a:off x="1227753" y="3033022"/>
            <a:ext cx="583163" cy="0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75DD0D-6D76-97B9-EF90-6CA19AFCE4B3}"/>
              </a:ext>
            </a:extLst>
          </p:cNvPr>
          <p:cNvCxnSpPr>
            <a:cxnSpLocks/>
          </p:cNvCxnSpPr>
          <p:nvPr/>
        </p:nvCxnSpPr>
        <p:spPr>
          <a:xfrm>
            <a:off x="3238500" y="3039535"/>
            <a:ext cx="1021702" cy="0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12DCE1-DEA6-8A45-257D-2DD023CED3CF}"/>
              </a:ext>
            </a:extLst>
          </p:cNvPr>
          <p:cNvCxnSpPr>
            <a:cxnSpLocks/>
          </p:cNvCxnSpPr>
          <p:nvPr/>
        </p:nvCxnSpPr>
        <p:spPr>
          <a:xfrm>
            <a:off x="1227753" y="2906816"/>
            <a:ext cx="0" cy="252413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48219F-DBB3-6B07-091F-EBE7DAE05443}"/>
              </a:ext>
            </a:extLst>
          </p:cNvPr>
          <p:cNvCxnSpPr>
            <a:cxnSpLocks/>
          </p:cNvCxnSpPr>
          <p:nvPr/>
        </p:nvCxnSpPr>
        <p:spPr>
          <a:xfrm>
            <a:off x="4259230" y="2906816"/>
            <a:ext cx="0" cy="252413"/>
          </a:xfrm>
          <a:prstGeom prst="line">
            <a:avLst/>
          </a:prstGeom>
          <a:ln w="28575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30B49AE-14DC-DD6F-ED5A-FC835706FBF0}"/>
              </a:ext>
            </a:extLst>
          </p:cNvPr>
          <p:cNvSpPr/>
          <p:nvPr/>
        </p:nvSpPr>
        <p:spPr>
          <a:xfrm>
            <a:off x="6033907" y="2966662"/>
            <a:ext cx="132719" cy="1327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9AF6B1-A855-90DB-0392-EE17C072FB73}"/>
              </a:ext>
            </a:extLst>
          </p:cNvPr>
          <p:cNvSpPr txBox="1"/>
          <p:nvPr/>
        </p:nvSpPr>
        <p:spPr>
          <a:xfrm>
            <a:off x="2968301" y="3820549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Salary</a:t>
            </a:r>
          </a:p>
        </p:txBody>
      </p:sp>
      <p:sp>
        <p:nvSpPr>
          <p:cNvPr id="3" name="Callout: Bent Line with Accent Bar 2">
            <a:extLst>
              <a:ext uri="{FF2B5EF4-FFF2-40B4-BE49-F238E27FC236}">
                <a16:creationId xmlns:a16="http://schemas.microsoft.com/office/drawing/2014/main" id="{572EDDD5-AA47-F28C-3548-FC078E0A9A4C}"/>
              </a:ext>
            </a:extLst>
          </p:cNvPr>
          <p:cNvSpPr/>
          <p:nvPr/>
        </p:nvSpPr>
        <p:spPr>
          <a:xfrm>
            <a:off x="7876755" y="1264139"/>
            <a:ext cx="3676650" cy="355079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218"/>
              <a:gd name="adj6" fmla="val -43482"/>
            </a:avLst>
          </a:prstGeom>
          <a:solidFill>
            <a:srgbClr val="E0FAFA"/>
          </a:solidFill>
          <a:ln w="28575">
            <a:solidFill>
              <a:srgbClr val="0070C0"/>
            </a:solidFill>
            <a:headEnd type="none" w="lg" len="lg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</a:rPr>
              <a:t>Possible reasons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Participant dishonesty/mistake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Researcher coding error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Data collection tool error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Legitimate response</a:t>
            </a:r>
          </a:p>
          <a:p>
            <a:pPr marL="342900" indent="-342900"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Detection methods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Distance from mean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Distance from median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Distance from “box”</a:t>
            </a:r>
          </a:p>
        </p:txBody>
      </p:sp>
    </p:spTree>
    <p:extLst>
      <p:ext uri="{BB962C8B-B14F-4D97-AF65-F5344CB8AC3E}">
        <p14:creationId xmlns:p14="http://schemas.microsoft.com/office/powerpoint/2010/main" val="273294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7EC4-5621-CB5E-DDC0-4AAA74B8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807E5B-B550-C757-BA96-1E772D151A85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0CF0849-3D36-B8A4-7FFC-B31C35A0D8C1}"/>
              </a:ext>
            </a:extLst>
          </p:cNvPr>
          <p:cNvSpPr txBox="1">
            <a:spLocks/>
          </p:cNvSpPr>
          <p:nvPr/>
        </p:nvSpPr>
        <p:spPr>
          <a:xfrm>
            <a:off x="4257675" y="423043"/>
            <a:ext cx="36766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Outlier detection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4BC528-9669-1431-BC0F-A3DC84BFE10B}"/>
              </a:ext>
            </a:extLst>
          </p:cNvPr>
          <p:cNvGrpSpPr/>
          <p:nvPr/>
        </p:nvGrpSpPr>
        <p:grpSpPr>
          <a:xfrm>
            <a:off x="3190875" y="1575281"/>
            <a:ext cx="5810250" cy="1396246"/>
            <a:chOff x="3190875" y="1907810"/>
            <a:chExt cx="5810250" cy="1396246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479DA01-901E-A769-8047-D768C1F85D24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75" y="2793635"/>
              <a:ext cx="5810250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87C1E3-A18C-78B5-9B28-E1802F7A3C70}"/>
                </a:ext>
              </a:extLst>
            </p:cNvPr>
            <p:cNvSpPr/>
            <p:nvPr/>
          </p:nvSpPr>
          <p:spPr>
            <a:xfrm>
              <a:off x="4287416" y="1907810"/>
              <a:ext cx="1427584" cy="491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9893B4-AF4C-8D57-B2BA-99EE58B8B5C1}"/>
                </a:ext>
              </a:extLst>
            </p:cNvPr>
            <p:cNvCxnSpPr>
              <a:cxnSpLocks/>
            </p:cNvCxnSpPr>
            <p:nvPr/>
          </p:nvCxnSpPr>
          <p:spPr>
            <a:xfrm>
              <a:off x="4879910" y="1907810"/>
              <a:ext cx="0" cy="49180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6B327C-EA87-2ACE-D00E-773004594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4253" y="2147197"/>
              <a:ext cx="583163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C9A140-3664-8B17-029B-296A7B44D92A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153710"/>
              <a:ext cx="1021702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DB2610-F365-AC0D-FB75-CABAF35D6C82}"/>
                </a:ext>
              </a:extLst>
            </p:cNvPr>
            <p:cNvCxnSpPr>
              <a:cxnSpLocks/>
            </p:cNvCxnSpPr>
            <p:nvPr/>
          </p:nvCxnSpPr>
          <p:spPr>
            <a:xfrm>
              <a:off x="3704253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B66B07B-F44A-A219-1892-E727811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735730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06DA5B3-1EA9-DAFB-C1E8-B172000E13D7}"/>
                </a:ext>
              </a:extLst>
            </p:cNvPr>
            <p:cNvSpPr/>
            <p:nvPr/>
          </p:nvSpPr>
          <p:spPr>
            <a:xfrm>
              <a:off x="8510407" y="2080837"/>
              <a:ext cx="132719" cy="132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8F1457-35D3-FAE0-C2F1-ADE949BFEAEF}"/>
                </a:ext>
              </a:extLst>
            </p:cNvPr>
            <p:cNvSpPr txBox="1"/>
            <p:nvPr/>
          </p:nvSpPr>
          <p:spPr>
            <a:xfrm>
              <a:off x="5444801" y="2934724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Salary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6AC40B-2283-7043-B98A-5C2949021EB4}"/>
              </a:ext>
            </a:extLst>
          </p:cNvPr>
          <p:cNvGrpSpPr/>
          <p:nvPr/>
        </p:nvGrpSpPr>
        <p:grpSpPr>
          <a:xfrm>
            <a:off x="516845" y="4141413"/>
            <a:ext cx="3342311" cy="803182"/>
            <a:chOff x="3190875" y="1907810"/>
            <a:chExt cx="5810250" cy="139624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FF8AE24-2E1F-7199-93E5-90B2C78DBAC1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75" y="2793635"/>
              <a:ext cx="5810250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9EFE27-D0B6-4F0D-9406-7BDC7C7F6FCF}"/>
                </a:ext>
              </a:extLst>
            </p:cNvPr>
            <p:cNvSpPr/>
            <p:nvPr/>
          </p:nvSpPr>
          <p:spPr>
            <a:xfrm>
              <a:off x="4287416" y="1907810"/>
              <a:ext cx="1427584" cy="491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3441F0-30C8-A9B3-E05D-F3AFB64B6278}"/>
                </a:ext>
              </a:extLst>
            </p:cNvPr>
            <p:cNvCxnSpPr>
              <a:cxnSpLocks/>
            </p:cNvCxnSpPr>
            <p:nvPr/>
          </p:nvCxnSpPr>
          <p:spPr>
            <a:xfrm>
              <a:off x="4879910" y="1907810"/>
              <a:ext cx="0" cy="49180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8499C8-2235-588D-3E3F-5CF82FA984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4253" y="2147197"/>
              <a:ext cx="583163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DACD4A-F094-134D-7C0D-A1CF84D5F2BD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153710"/>
              <a:ext cx="1021702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5DDDBF-0082-DA57-7348-BA714FA4CAF8}"/>
                </a:ext>
              </a:extLst>
            </p:cNvPr>
            <p:cNvCxnSpPr>
              <a:cxnSpLocks/>
            </p:cNvCxnSpPr>
            <p:nvPr/>
          </p:nvCxnSpPr>
          <p:spPr>
            <a:xfrm>
              <a:off x="3704253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4C9BDA-46CC-0901-69C3-A8E44F13DC27}"/>
                </a:ext>
              </a:extLst>
            </p:cNvPr>
            <p:cNvCxnSpPr>
              <a:cxnSpLocks/>
            </p:cNvCxnSpPr>
            <p:nvPr/>
          </p:nvCxnSpPr>
          <p:spPr>
            <a:xfrm>
              <a:off x="6735730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7D6194-A0FA-D2DA-4948-D7021B2C099D}"/>
                </a:ext>
              </a:extLst>
            </p:cNvPr>
            <p:cNvSpPr/>
            <p:nvPr/>
          </p:nvSpPr>
          <p:spPr>
            <a:xfrm>
              <a:off x="8510407" y="2080837"/>
              <a:ext cx="132719" cy="132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08E055-7A11-D811-16AE-FBC3C1A3DC48}"/>
                </a:ext>
              </a:extLst>
            </p:cNvPr>
            <p:cNvSpPr txBox="1"/>
            <p:nvPr/>
          </p:nvSpPr>
          <p:spPr>
            <a:xfrm>
              <a:off x="5444801" y="2934724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Salary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C93241-C7F4-3ECC-CB07-7E29CFF1BAF2}"/>
              </a:ext>
            </a:extLst>
          </p:cNvPr>
          <p:cNvGrpSpPr/>
          <p:nvPr/>
        </p:nvGrpSpPr>
        <p:grpSpPr>
          <a:xfrm>
            <a:off x="4424845" y="4141413"/>
            <a:ext cx="3342311" cy="803182"/>
            <a:chOff x="3190875" y="1907810"/>
            <a:chExt cx="5810250" cy="139624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CFDE47E-50BC-8BDF-530D-68B660CC33C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75" y="2793635"/>
              <a:ext cx="5810250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F6A2AA-8282-6E5E-BD5C-6F677D0A143A}"/>
                </a:ext>
              </a:extLst>
            </p:cNvPr>
            <p:cNvSpPr/>
            <p:nvPr/>
          </p:nvSpPr>
          <p:spPr>
            <a:xfrm>
              <a:off x="4287416" y="1907810"/>
              <a:ext cx="1427584" cy="491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109785-CC2A-7C12-428E-9EA6C6D94F8D}"/>
                </a:ext>
              </a:extLst>
            </p:cNvPr>
            <p:cNvCxnSpPr>
              <a:cxnSpLocks/>
            </p:cNvCxnSpPr>
            <p:nvPr/>
          </p:nvCxnSpPr>
          <p:spPr>
            <a:xfrm>
              <a:off x="4879910" y="1907810"/>
              <a:ext cx="0" cy="49180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60D45E-BA22-A963-92DA-6332E3E8F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4253" y="2147197"/>
              <a:ext cx="583163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01B37D-2360-E5BE-E011-3A2A33C04892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153710"/>
              <a:ext cx="1021702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CD4DDF7-58BA-CAF6-56B2-6F1A810D1528}"/>
                </a:ext>
              </a:extLst>
            </p:cNvPr>
            <p:cNvCxnSpPr>
              <a:cxnSpLocks/>
            </p:cNvCxnSpPr>
            <p:nvPr/>
          </p:nvCxnSpPr>
          <p:spPr>
            <a:xfrm>
              <a:off x="3704253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5D9EF2-35BA-94A4-7AFE-6DDE701B72C9}"/>
                </a:ext>
              </a:extLst>
            </p:cNvPr>
            <p:cNvCxnSpPr>
              <a:cxnSpLocks/>
            </p:cNvCxnSpPr>
            <p:nvPr/>
          </p:nvCxnSpPr>
          <p:spPr>
            <a:xfrm>
              <a:off x="6735730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C88118-8410-80B6-918C-3798B44EBB9A}"/>
                </a:ext>
              </a:extLst>
            </p:cNvPr>
            <p:cNvSpPr txBox="1"/>
            <p:nvPr/>
          </p:nvSpPr>
          <p:spPr>
            <a:xfrm>
              <a:off x="5444801" y="2934724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Salary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F70488-A3FB-F75B-1233-6D65F1E9D053}"/>
              </a:ext>
            </a:extLst>
          </p:cNvPr>
          <p:cNvGrpSpPr/>
          <p:nvPr/>
        </p:nvGrpSpPr>
        <p:grpSpPr>
          <a:xfrm>
            <a:off x="8332846" y="4141413"/>
            <a:ext cx="3342311" cy="803182"/>
            <a:chOff x="3190875" y="1907810"/>
            <a:chExt cx="5810250" cy="139624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07C67EC-3E27-2C08-51AD-FF6CD43958E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75" y="2793635"/>
              <a:ext cx="5810250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oval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133278-9251-EE4B-9A37-3CAD9BCDFC2B}"/>
                </a:ext>
              </a:extLst>
            </p:cNvPr>
            <p:cNvSpPr/>
            <p:nvPr/>
          </p:nvSpPr>
          <p:spPr>
            <a:xfrm>
              <a:off x="4287416" y="1907810"/>
              <a:ext cx="1427584" cy="491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F00323-00F7-C027-B3AE-89F400C77646}"/>
                </a:ext>
              </a:extLst>
            </p:cNvPr>
            <p:cNvCxnSpPr>
              <a:cxnSpLocks/>
            </p:cNvCxnSpPr>
            <p:nvPr/>
          </p:nvCxnSpPr>
          <p:spPr>
            <a:xfrm>
              <a:off x="4879910" y="1907810"/>
              <a:ext cx="0" cy="49180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3FBD3B1-AE46-D274-7247-2DFBCB3BC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4253" y="2147197"/>
              <a:ext cx="583163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E9E6F9E-96A0-0C2B-227A-7ADA83A94CB7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153710"/>
              <a:ext cx="1021702" cy="0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5D2A7CB-3D49-0F33-872C-D56029F71412}"/>
                </a:ext>
              </a:extLst>
            </p:cNvPr>
            <p:cNvCxnSpPr>
              <a:cxnSpLocks/>
            </p:cNvCxnSpPr>
            <p:nvPr/>
          </p:nvCxnSpPr>
          <p:spPr>
            <a:xfrm>
              <a:off x="3704253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527812-392F-4F10-4345-DAF7326073EB}"/>
                </a:ext>
              </a:extLst>
            </p:cNvPr>
            <p:cNvCxnSpPr>
              <a:cxnSpLocks/>
            </p:cNvCxnSpPr>
            <p:nvPr/>
          </p:nvCxnSpPr>
          <p:spPr>
            <a:xfrm>
              <a:off x="6735730" y="2020991"/>
              <a:ext cx="0" cy="252413"/>
            </a:xfrm>
            <a:prstGeom prst="line">
              <a:avLst/>
            </a:prstGeom>
            <a:ln w="28575">
              <a:solidFill>
                <a:srgbClr val="A394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2F07EA-5B31-DD15-1218-6B1BC818189A}"/>
                </a:ext>
              </a:extLst>
            </p:cNvPr>
            <p:cNvSpPr/>
            <p:nvPr/>
          </p:nvSpPr>
          <p:spPr>
            <a:xfrm>
              <a:off x="6669370" y="2080837"/>
              <a:ext cx="132719" cy="132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EC78B18-D34E-3F69-E0E4-3F9FD979E8B6}"/>
                </a:ext>
              </a:extLst>
            </p:cNvPr>
            <p:cNvSpPr txBox="1"/>
            <p:nvPr/>
          </p:nvSpPr>
          <p:spPr>
            <a:xfrm>
              <a:off x="5444801" y="2934724"/>
              <a:ext cx="1562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Salary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FFF7DF8-04E0-8085-E05B-D4DFBFF2B929}"/>
              </a:ext>
            </a:extLst>
          </p:cNvPr>
          <p:cNvSpPr/>
          <p:nvPr/>
        </p:nvSpPr>
        <p:spPr>
          <a:xfrm>
            <a:off x="927950" y="5306547"/>
            <a:ext cx="2520100" cy="285750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A: Leave alone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8C21B42-85A6-8B75-FF5A-F5953AB8ADEC}"/>
              </a:ext>
            </a:extLst>
          </p:cNvPr>
          <p:cNvSpPr/>
          <p:nvPr/>
        </p:nvSpPr>
        <p:spPr>
          <a:xfrm>
            <a:off x="4965801" y="5306547"/>
            <a:ext cx="2520100" cy="285750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B: Delete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7AD3727-5D90-223F-8523-0F7ED000A00D}"/>
              </a:ext>
            </a:extLst>
          </p:cNvPr>
          <p:cNvSpPr/>
          <p:nvPr/>
        </p:nvSpPr>
        <p:spPr>
          <a:xfrm>
            <a:off x="8740647" y="5306547"/>
            <a:ext cx="2520100" cy="285750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C: Winsorize/Transform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C38BBF-2652-0EE3-4958-F819384D9E54}"/>
              </a:ext>
            </a:extLst>
          </p:cNvPr>
          <p:cNvCxnSpPr>
            <a:stCxn id="29" idx="2"/>
          </p:cNvCxnSpPr>
          <p:nvPr/>
        </p:nvCxnSpPr>
        <p:spPr>
          <a:xfrm>
            <a:off x="6225851" y="2971527"/>
            <a:ext cx="0" cy="800373"/>
          </a:xfrm>
          <a:prstGeom prst="straightConnector1">
            <a:avLst/>
          </a:prstGeom>
          <a:ln w="28575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43AC076-8B1A-FD50-3642-C3D2A2B2FD69}"/>
              </a:ext>
            </a:extLst>
          </p:cNvPr>
          <p:cNvCxnSpPr>
            <a:cxnSpLocks/>
          </p:cNvCxnSpPr>
          <p:nvPr/>
        </p:nvCxnSpPr>
        <p:spPr>
          <a:xfrm>
            <a:off x="6222676" y="2971527"/>
            <a:ext cx="2230017" cy="794201"/>
          </a:xfrm>
          <a:prstGeom prst="straightConnector1">
            <a:avLst/>
          </a:prstGeom>
          <a:ln w="28575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AB2C370-9FF1-4D27-5A35-9006C9D94D2B}"/>
              </a:ext>
            </a:extLst>
          </p:cNvPr>
          <p:cNvCxnSpPr>
            <a:cxnSpLocks/>
          </p:cNvCxnSpPr>
          <p:nvPr/>
        </p:nvCxnSpPr>
        <p:spPr>
          <a:xfrm flipH="1">
            <a:off x="3995834" y="2971813"/>
            <a:ext cx="2227365" cy="793257"/>
          </a:xfrm>
          <a:prstGeom prst="straightConnector1">
            <a:avLst/>
          </a:prstGeom>
          <a:ln w="28575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14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AA52B-F5C7-ABB8-A6B1-CF7CEFC9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AA6385-8F61-A531-F3A6-9238F218D2A1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05A5325-3365-34CC-888E-C8B9B6C68F69}"/>
              </a:ext>
            </a:extLst>
          </p:cNvPr>
          <p:cNvSpPr txBox="1">
            <a:spLocks/>
          </p:cNvSpPr>
          <p:nvPr/>
        </p:nvSpPr>
        <p:spPr>
          <a:xfrm>
            <a:off x="815788" y="423043"/>
            <a:ext cx="10560424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Statistical robustness and the garden of forking paths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A7E2EF-DC83-BA8E-ABD6-9A52F31649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7" t="2619" r="2641" b="2865"/>
          <a:stretch>
            <a:fillRect/>
          </a:stretch>
        </p:blipFill>
        <p:spPr>
          <a:xfrm>
            <a:off x="3693459" y="1162629"/>
            <a:ext cx="4814047" cy="4520995"/>
          </a:xfrm>
          <a:prstGeom prst="roundRect">
            <a:avLst>
              <a:gd name="adj" fmla="val 5563"/>
            </a:avLst>
          </a:prstGeom>
        </p:spPr>
      </p:pic>
    </p:spTree>
    <p:extLst>
      <p:ext uri="{BB962C8B-B14F-4D97-AF65-F5344CB8AC3E}">
        <p14:creationId xmlns:p14="http://schemas.microsoft.com/office/powerpoint/2010/main" val="238542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B4B2C-7F0E-728E-AE2A-B2E0CE5A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71FD74-5D49-94E6-EA2C-74E0F561AEF2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0BA00F2-7F7C-1E22-AA32-C571315E786D}"/>
              </a:ext>
            </a:extLst>
          </p:cNvPr>
          <p:cNvSpPr txBox="1">
            <a:spLocks/>
          </p:cNvSpPr>
          <p:nvPr/>
        </p:nvSpPr>
        <p:spPr>
          <a:xfrm>
            <a:off x="2312709" y="423043"/>
            <a:ext cx="7566582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SPSS and outlier detection limitations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319FF-5446-AD4C-1024-A972BA84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4" y="1633625"/>
            <a:ext cx="5580636" cy="3293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8DF8E-0EBC-93F0-4BDC-6A373A93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39"/>
          <a:stretch>
            <a:fillRect/>
          </a:stretch>
        </p:blipFill>
        <p:spPr>
          <a:xfrm>
            <a:off x="5838468" y="1692805"/>
            <a:ext cx="6248338" cy="317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A6C7-B5DE-192A-4851-B1A42BEAD261}"/>
              </a:ext>
            </a:extLst>
          </p:cNvPr>
          <p:cNvSpPr txBox="1">
            <a:spLocks/>
          </p:cNvSpPr>
          <p:nvPr/>
        </p:nvSpPr>
        <p:spPr>
          <a:xfrm>
            <a:off x="812800" y="685801"/>
            <a:ext cx="6407150" cy="5572124"/>
          </a:xfrm>
          <a:prstGeom prst="rect">
            <a:avLst/>
          </a:prstGeom>
          <a:effectLst/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67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734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34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90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6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835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02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69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3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Workshop sessions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Session 1: </a:t>
            </a:r>
            <a:r>
              <a:rPr lang="en-US" sz="2400" dirty="0">
                <a:solidFill>
                  <a:schemeClr val="tx1"/>
                </a:solidFill>
              </a:rPr>
              <a:t>Thinking like a quantitative researcher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Session 2: </a:t>
            </a:r>
            <a:r>
              <a:rPr lang="en-US" sz="2400" dirty="0">
                <a:solidFill>
                  <a:schemeClr val="tx1"/>
                </a:solidFill>
              </a:rPr>
              <a:t>Designing a quantitative study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Session 3: </a:t>
            </a:r>
            <a:r>
              <a:rPr lang="en-US" sz="2400" dirty="0">
                <a:solidFill>
                  <a:schemeClr val="tx1"/>
                </a:solidFill>
              </a:rPr>
              <a:t>Preparing and exploring data for analysis with SPSS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Session 4: </a:t>
            </a:r>
            <a:r>
              <a:rPr lang="en-US" sz="2400" dirty="0">
                <a:solidFill>
                  <a:schemeClr val="tx1"/>
                </a:solidFill>
              </a:rPr>
              <a:t>Core statistical tests in SPSS and the logic of linear modelling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5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31D4D-0408-E21C-CC0A-B8119E77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BF7B4A-BA69-391E-2D66-BE59C9C5CFA0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C89CC51-5357-6587-56DC-D83ED66ACD8A}"/>
              </a:ext>
            </a:extLst>
          </p:cNvPr>
          <p:cNvSpPr txBox="1">
            <a:spLocks/>
          </p:cNvSpPr>
          <p:nvPr/>
        </p:nvSpPr>
        <p:spPr>
          <a:xfrm>
            <a:off x="2312709" y="423043"/>
            <a:ext cx="7566582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SPSS and outlier detection limitations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86443-8116-D474-0F02-772D530AA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4" y="1633625"/>
            <a:ext cx="5580636" cy="329349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B151F4-87AD-E405-C7AB-A84A3FA8D50E}"/>
              </a:ext>
            </a:extLst>
          </p:cNvPr>
          <p:cNvSpPr/>
          <p:nvPr/>
        </p:nvSpPr>
        <p:spPr>
          <a:xfrm>
            <a:off x="6781047" y="1461155"/>
            <a:ext cx="4433676" cy="3624600"/>
          </a:xfrm>
          <a:prstGeom prst="roundRect">
            <a:avLst>
              <a:gd name="adj" fmla="val 418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speed_2 outliers: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Based on Q</a:t>
            </a:r>
            <a:r>
              <a:rPr lang="en-GB" baseline="-25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 = 4.850 and Q</a:t>
            </a:r>
            <a:r>
              <a:rPr lang="en-GB" baseline="-25000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= 6.125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IQR: 6.125 - 4.850 = 1.275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Outliers (1.5 × IQR)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Lower Fence: 4.850 - 1.9125 = 2.9375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Upper Fence: 6.125 + 1.9125 = 8.0375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Extreme Outliers (3 × IQR)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Lower Fence: 4.850 - 3.825 = 1.025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Upper Fence: 6.125 + 3.825 = 9.950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B25D3D-E263-A561-CDB4-A7F6B6D86220}"/>
              </a:ext>
            </a:extLst>
          </p:cNvPr>
          <p:cNvCxnSpPr/>
          <p:nvPr/>
        </p:nvCxnSpPr>
        <p:spPr>
          <a:xfrm flipH="1" flipV="1">
            <a:off x="3141552" y="2227152"/>
            <a:ext cx="4852658" cy="923454"/>
          </a:xfrm>
          <a:prstGeom prst="straightConnector1">
            <a:avLst/>
          </a:prstGeom>
          <a:ln w="28575">
            <a:solidFill>
              <a:srgbClr val="A394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089B7B-3BF2-6000-3584-3E3394F544FF}"/>
              </a:ext>
            </a:extLst>
          </p:cNvPr>
          <p:cNvCxnSpPr/>
          <p:nvPr/>
        </p:nvCxnSpPr>
        <p:spPr>
          <a:xfrm flipH="1" flipV="1">
            <a:off x="3141552" y="1901228"/>
            <a:ext cx="4409038" cy="2335794"/>
          </a:xfrm>
          <a:prstGeom prst="straightConnector1">
            <a:avLst/>
          </a:prstGeom>
          <a:ln w="28575">
            <a:solidFill>
              <a:srgbClr val="A394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6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A51CC-ED23-4433-3E0A-757E41763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5CE807-3F9F-DEDD-D0B6-162C567E8EA8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2BB2295-1FBF-1EE6-1EE9-F69BF3383353}"/>
              </a:ext>
            </a:extLst>
          </p:cNvPr>
          <p:cNvSpPr txBox="1">
            <a:spLocks/>
          </p:cNvSpPr>
          <p:nvPr/>
        </p:nvSpPr>
        <p:spPr>
          <a:xfrm>
            <a:off x="2312709" y="423043"/>
            <a:ext cx="7566582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SPSS and outlier detection limitations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6D969-64A4-48A6-A5B4-E0F1938D69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9"/>
          <a:stretch>
            <a:fillRect/>
          </a:stretch>
        </p:blipFill>
        <p:spPr>
          <a:xfrm>
            <a:off x="5838468" y="1692805"/>
            <a:ext cx="6248338" cy="317513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6457A7-9B41-0712-D5EA-97E125F1EF55}"/>
              </a:ext>
            </a:extLst>
          </p:cNvPr>
          <p:cNvSpPr/>
          <p:nvPr/>
        </p:nvSpPr>
        <p:spPr>
          <a:xfrm>
            <a:off x="552263" y="1461155"/>
            <a:ext cx="4433676" cy="3624600"/>
          </a:xfrm>
          <a:prstGeom prst="roundRect">
            <a:avLst>
              <a:gd name="adj" fmla="val 418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speed_2 outliers: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Based on Q</a:t>
            </a:r>
            <a:r>
              <a:rPr lang="en-GB" baseline="-25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 = 4.850 and Q</a:t>
            </a:r>
            <a:r>
              <a:rPr lang="en-GB" baseline="-25000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= 6.125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IQR: 6.125 - 4.850 = 1.275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Outliers (1.5 × IQR)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Lower Fence: 4.850 - 1.9125 = 2.9375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Upper Fence: 6.125 + 1.9125 = 8.0375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Extreme Outliers (3 × IQR)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Lower Fence: 4.850 - 3.825 = 1.025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Upper Fence: 6.125 + 3.825 = 9.950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49BFDC-F8A5-E961-20F4-8E4A78D826BD}"/>
              </a:ext>
            </a:extLst>
          </p:cNvPr>
          <p:cNvCxnSpPr>
            <a:cxnSpLocks/>
          </p:cNvCxnSpPr>
          <p:nvPr/>
        </p:nvCxnSpPr>
        <p:spPr>
          <a:xfrm>
            <a:off x="4689695" y="3684760"/>
            <a:ext cx="2643612" cy="552262"/>
          </a:xfrm>
          <a:prstGeom prst="straightConnector1">
            <a:avLst/>
          </a:prstGeom>
          <a:ln w="28575">
            <a:solidFill>
              <a:srgbClr val="A394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1ACAE5-9BAB-1E2E-E689-AB7DDBE28907}"/>
              </a:ext>
            </a:extLst>
          </p:cNvPr>
          <p:cNvCxnSpPr>
            <a:cxnSpLocks/>
          </p:cNvCxnSpPr>
          <p:nvPr/>
        </p:nvCxnSpPr>
        <p:spPr>
          <a:xfrm flipV="1">
            <a:off x="4508626" y="4300396"/>
            <a:ext cx="2824681" cy="461727"/>
          </a:xfrm>
          <a:prstGeom prst="straightConnector1">
            <a:avLst/>
          </a:prstGeom>
          <a:ln w="28575">
            <a:solidFill>
              <a:srgbClr val="A394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8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AE56-941B-FD36-CBC5-99208B8A2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538475-944E-A442-1CF9-61F095C909A6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5654F9-FAD4-B7D3-16EA-511D198D8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468" y="1692805"/>
            <a:ext cx="4648109" cy="311617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362C88-B885-3B0E-D9F7-1490360BC1D3}"/>
              </a:ext>
            </a:extLst>
          </p:cNvPr>
          <p:cNvSpPr txBox="1">
            <a:spLocks/>
          </p:cNvSpPr>
          <p:nvPr/>
        </p:nvSpPr>
        <p:spPr>
          <a:xfrm>
            <a:off x="2312709" y="423043"/>
            <a:ext cx="7566582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SPSS and outlier detection limitations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B2F535-C773-A322-1F00-4832B20F1BC7}"/>
              </a:ext>
            </a:extLst>
          </p:cNvPr>
          <p:cNvSpPr/>
          <p:nvPr/>
        </p:nvSpPr>
        <p:spPr>
          <a:xfrm>
            <a:off x="552263" y="1461155"/>
            <a:ext cx="4433676" cy="3624600"/>
          </a:xfrm>
          <a:prstGeom prst="roundRect">
            <a:avLst>
              <a:gd name="adj" fmla="val 418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spatial_1 outliers: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Based on Q</a:t>
            </a:r>
            <a:r>
              <a:rPr lang="en-GB" baseline="-25000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 = 4.1667 and Q</a:t>
            </a:r>
            <a:r>
              <a:rPr lang="en-GB" baseline="-25000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= 5.6667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IQR: 5.6667 – 4.1667 = 1.500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Outliers (1.5 × IQR)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Lower Fence: 4.1667 – 2.25 = 1.9167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Upper Fence: 5.6667 + 2.25 = 7.9167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i="1" dirty="0">
                <a:solidFill>
                  <a:schemeClr val="tx1"/>
                </a:solidFill>
              </a:rPr>
              <a:t>Extreme Outliers (3 × IQR)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Lower Fence: 4.1667 – 4.50 = -0.3333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Upper Fence: 5.6667 + 4.50 = 10.1667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4E6EED-1BB5-92E0-7C79-7403841E1575}"/>
              </a:ext>
            </a:extLst>
          </p:cNvPr>
          <p:cNvCxnSpPr>
            <a:cxnSpLocks/>
          </p:cNvCxnSpPr>
          <p:nvPr/>
        </p:nvCxnSpPr>
        <p:spPr>
          <a:xfrm>
            <a:off x="4689695" y="3684760"/>
            <a:ext cx="2426329" cy="543208"/>
          </a:xfrm>
          <a:prstGeom prst="straightConnector1">
            <a:avLst/>
          </a:prstGeom>
          <a:ln w="28575">
            <a:solidFill>
              <a:srgbClr val="A394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ADF308-909C-41EF-6348-4C38942FC51A}"/>
              </a:ext>
            </a:extLst>
          </p:cNvPr>
          <p:cNvCxnSpPr>
            <a:cxnSpLocks/>
          </p:cNvCxnSpPr>
          <p:nvPr/>
        </p:nvCxnSpPr>
        <p:spPr>
          <a:xfrm flipV="1">
            <a:off x="4608214" y="4363770"/>
            <a:ext cx="2525917" cy="389299"/>
          </a:xfrm>
          <a:prstGeom prst="straightConnector1">
            <a:avLst/>
          </a:prstGeom>
          <a:ln w="28575">
            <a:solidFill>
              <a:srgbClr val="A394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A50BFB-F872-75F9-1A65-9EBBD86A642B}"/>
              </a:ext>
            </a:extLst>
          </p:cNvPr>
          <p:cNvSpPr/>
          <p:nvPr/>
        </p:nvSpPr>
        <p:spPr>
          <a:xfrm>
            <a:off x="7785315" y="4061320"/>
            <a:ext cx="3854422" cy="9160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Where are these values coming from?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Software specific computation, lacking transparency and reproducibility </a:t>
            </a:r>
          </a:p>
        </p:txBody>
      </p:sp>
    </p:spTree>
    <p:extLst>
      <p:ext uri="{BB962C8B-B14F-4D97-AF65-F5344CB8AC3E}">
        <p14:creationId xmlns:p14="http://schemas.microsoft.com/office/powerpoint/2010/main" val="53071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7AE0F-E337-B522-D4CF-9355F0EE8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129FE-E2F7-A4E8-3D1A-AAC8F21BF92D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E89DB83-B9DC-B21F-BA92-ECC46100B8F4}"/>
              </a:ext>
            </a:extLst>
          </p:cNvPr>
          <p:cNvSpPr txBox="1">
            <a:spLocks/>
          </p:cNvSpPr>
          <p:nvPr/>
        </p:nvSpPr>
        <p:spPr>
          <a:xfrm>
            <a:off x="3901126" y="423043"/>
            <a:ext cx="4389748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My recommendation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548CA9-F56C-FDF3-5D63-5898BD1C3472}"/>
              </a:ext>
            </a:extLst>
          </p:cNvPr>
          <p:cNvSpPr/>
          <p:nvPr/>
        </p:nvSpPr>
        <p:spPr>
          <a:xfrm>
            <a:off x="1233487" y="1371599"/>
            <a:ext cx="9725025" cy="10477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Like all statistical decisions, there are “researcher degrees of freedom”, so the goal is to be transparent and reproducible. This becomes a challenge in proprietary software if formulae and algorithms are not apparent, and may change between version.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99287B-A18A-9A6B-0A06-346809F5DA85}"/>
              </a:ext>
            </a:extLst>
          </p:cNvPr>
          <p:cNvSpPr/>
          <p:nvPr/>
        </p:nvSpPr>
        <p:spPr>
          <a:xfrm>
            <a:off x="1233487" y="2874832"/>
            <a:ext cx="9725025" cy="10477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Good practice would involve you disclosing exactly what you did, how and why, and specific software versions. Better practice would be to conduct your analysis in a code environment such as </a:t>
            </a:r>
            <a:r>
              <a:rPr lang="en-GB" b="1" dirty="0" err="1">
                <a:solidFill>
                  <a:schemeClr val="tx1"/>
                </a:solidFill>
              </a:rPr>
              <a:t>Rstudio</a:t>
            </a:r>
            <a:r>
              <a:rPr lang="en-GB" b="1" dirty="0">
                <a:solidFill>
                  <a:schemeClr val="tx1"/>
                </a:solidFill>
              </a:rPr>
              <a:t> or Python which is transparent and reproducible, and share your analysis code.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01E7ED-62F5-48F3-E668-6D7B9DE747A5}"/>
              </a:ext>
            </a:extLst>
          </p:cNvPr>
          <p:cNvSpPr/>
          <p:nvPr/>
        </p:nvSpPr>
        <p:spPr>
          <a:xfrm>
            <a:off x="1233487" y="4378065"/>
            <a:ext cx="9725025" cy="10477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Alternatively, you can be fully transparent and reproducible in MS Excel, it is just a bit more time consuming for larger datasets, and in my opinion, more challenging to make changes at later analytic stages.</a:t>
            </a:r>
          </a:p>
        </p:txBody>
      </p:sp>
    </p:spTree>
    <p:extLst>
      <p:ext uri="{BB962C8B-B14F-4D97-AF65-F5344CB8AC3E}">
        <p14:creationId xmlns:p14="http://schemas.microsoft.com/office/powerpoint/2010/main" val="427517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9A0D0-0FCF-076E-F0EC-558A757F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96F559-4556-E38F-09F8-0F97821CDD33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75D8971-04D3-2998-63D5-FCB897D5E270}"/>
              </a:ext>
            </a:extLst>
          </p:cNvPr>
          <p:cNvSpPr txBox="1">
            <a:spLocks/>
          </p:cNvSpPr>
          <p:nvPr/>
        </p:nvSpPr>
        <p:spPr>
          <a:xfrm>
            <a:off x="2477678" y="423043"/>
            <a:ext cx="7236644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Univariate outlier detection in Excel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50DBD1-DEA1-E18C-FD31-CEC6745117A5}"/>
              </a:ext>
            </a:extLst>
          </p:cNvPr>
          <p:cNvSpPr/>
          <p:nvPr/>
        </p:nvSpPr>
        <p:spPr>
          <a:xfrm>
            <a:off x="1233487" y="4378065"/>
            <a:ext cx="9725025" cy="10477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Now, you can use conditional formatting to easily identify outlier cases, and choose to leave alone, delete the datapoint of case, or </a:t>
            </a:r>
            <a:r>
              <a:rPr lang="en-GB" b="1" dirty="0" err="1">
                <a:solidFill>
                  <a:schemeClr val="tx1"/>
                </a:solidFill>
              </a:rPr>
              <a:t>winsorize</a:t>
            </a:r>
            <a:r>
              <a:rPr lang="en-GB" b="1" dirty="0">
                <a:solidFill>
                  <a:schemeClr val="tx1"/>
                </a:solidFill>
              </a:rPr>
              <a:t>/transform based on some criterion. Then, you can copy and paste the dataset after outlier detection and treatment back into SPSS for further analysis.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2C7B9-4165-AC45-FB98-648D0AFC1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254987"/>
            <a:ext cx="9925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54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32118-4B9D-69D8-1F82-A1D14EFB2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5D1900D-876F-63D7-1834-1B7415BD86C6}"/>
              </a:ext>
            </a:extLst>
          </p:cNvPr>
          <p:cNvSpPr/>
          <p:nvPr/>
        </p:nvSpPr>
        <p:spPr>
          <a:xfrm>
            <a:off x="1114425" y="1743649"/>
            <a:ext cx="2037080" cy="1587815"/>
          </a:xfrm>
          <a:custGeom>
            <a:avLst/>
            <a:gdLst>
              <a:gd name="csX0" fmla="*/ 1018540 w 2037080"/>
              <a:gd name="csY0" fmla="*/ 0 h 1587815"/>
              <a:gd name="csX1" fmla="*/ 2037080 w 2037080"/>
              <a:gd name="csY1" fmla="*/ 1018540 h 1587815"/>
              <a:gd name="csX2" fmla="*/ 2016387 w 2037080"/>
              <a:gd name="csY2" fmla="*/ 1223811 h 1587815"/>
              <a:gd name="csX3" fmla="*/ 1995923 w 2037080"/>
              <a:gd name="csY3" fmla="*/ 1303398 h 1587815"/>
              <a:gd name="csX4" fmla="*/ 1958857 w 2037080"/>
              <a:gd name="csY4" fmla="*/ 1293867 h 1587815"/>
              <a:gd name="csX5" fmla="*/ 1753586 w 2037080"/>
              <a:gd name="csY5" fmla="*/ 1273174 h 1587815"/>
              <a:gd name="csX6" fmla="*/ 1033370 w 2037080"/>
              <a:gd name="csY6" fmla="*/ 1571498 h 1587815"/>
              <a:gd name="csX7" fmla="*/ 1018541 w 2037080"/>
              <a:gd name="csY7" fmla="*/ 1587815 h 1587815"/>
              <a:gd name="csX8" fmla="*/ 1003711 w 2037080"/>
              <a:gd name="csY8" fmla="*/ 1571498 h 1587815"/>
              <a:gd name="csX9" fmla="*/ 283494 w 2037080"/>
              <a:gd name="csY9" fmla="*/ 1273174 h 1587815"/>
              <a:gd name="csX10" fmla="*/ 78223 w 2037080"/>
              <a:gd name="csY10" fmla="*/ 1293867 h 1587815"/>
              <a:gd name="csX11" fmla="*/ 41157 w 2037080"/>
              <a:gd name="csY11" fmla="*/ 1303398 h 1587815"/>
              <a:gd name="csX12" fmla="*/ 20693 w 2037080"/>
              <a:gd name="csY12" fmla="*/ 1223811 h 1587815"/>
              <a:gd name="csX13" fmla="*/ 0 w 2037080"/>
              <a:gd name="csY13" fmla="*/ 1018540 h 1587815"/>
              <a:gd name="csX14" fmla="*/ 1018540 w 2037080"/>
              <a:gd name="csY14" fmla="*/ 0 h 15878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37080" h="1587815">
                <a:moveTo>
                  <a:pt x="1018540" y="0"/>
                </a:moveTo>
                <a:cubicBezTo>
                  <a:pt x="1581064" y="0"/>
                  <a:pt x="2037080" y="456016"/>
                  <a:pt x="2037080" y="1018540"/>
                </a:cubicBezTo>
                <a:cubicBezTo>
                  <a:pt x="2037080" y="1088855"/>
                  <a:pt x="2029955" y="1157507"/>
                  <a:pt x="2016387" y="1223811"/>
                </a:cubicBezTo>
                <a:lnTo>
                  <a:pt x="1995923" y="1303398"/>
                </a:lnTo>
                <a:lnTo>
                  <a:pt x="1958857" y="1293867"/>
                </a:lnTo>
                <a:cubicBezTo>
                  <a:pt x="1892553" y="1280299"/>
                  <a:pt x="1823902" y="1273174"/>
                  <a:pt x="1753586" y="1273174"/>
                </a:cubicBezTo>
                <a:cubicBezTo>
                  <a:pt x="1472324" y="1273174"/>
                  <a:pt x="1217689" y="1387178"/>
                  <a:pt x="1033370" y="1571498"/>
                </a:cubicBezTo>
                <a:lnTo>
                  <a:pt x="1018541" y="1587815"/>
                </a:lnTo>
                <a:lnTo>
                  <a:pt x="1003711" y="1571498"/>
                </a:lnTo>
                <a:cubicBezTo>
                  <a:pt x="819391" y="1387178"/>
                  <a:pt x="564756" y="1273174"/>
                  <a:pt x="283494" y="1273174"/>
                </a:cubicBezTo>
                <a:cubicBezTo>
                  <a:pt x="213178" y="1273174"/>
                  <a:pt x="144527" y="1280299"/>
                  <a:pt x="78223" y="1293867"/>
                </a:cubicBezTo>
                <a:lnTo>
                  <a:pt x="41157" y="1303398"/>
                </a:lnTo>
                <a:lnTo>
                  <a:pt x="20693" y="1223811"/>
                </a:lnTo>
                <a:cubicBezTo>
                  <a:pt x="7125" y="1157507"/>
                  <a:pt x="0" y="1088855"/>
                  <a:pt x="0" y="1018540"/>
                </a:cubicBezTo>
                <a:cubicBezTo>
                  <a:pt x="0" y="456016"/>
                  <a:pt x="456016" y="0"/>
                  <a:pt x="1018540" y="0"/>
                </a:cubicBez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4000" tIns="526246" rIns="144000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1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293524F-C3F1-B932-3526-09A6FE8CAE2D}"/>
              </a:ext>
            </a:extLst>
          </p:cNvPr>
          <p:cNvSpPr/>
          <p:nvPr/>
        </p:nvSpPr>
        <p:spPr>
          <a:xfrm>
            <a:off x="379380" y="3047047"/>
            <a:ext cx="1753587" cy="2006856"/>
          </a:xfrm>
          <a:custGeom>
            <a:avLst/>
            <a:gdLst>
              <a:gd name="csX0" fmla="*/ 776203 w 1753587"/>
              <a:gd name="csY0" fmla="*/ 0 h 2006856"/>
              <a:gd name="csX1" fmla="*/ 780838 w 1753587"/>
              <a:gd name="csY1" fmla="*/ 18025 h 2006856"/>
              <a:gd name="csX2" fmla="*/ 1450703 w 1753587"/>
              <a:gd name="csY2" fmla="*/ 687890 h 2006856"/>
              <a:gd name="csX3" fmla="*/ 1511249 w 1753587"/>
              <a:gd name="csY3" fmla="*/ 703458 h 2006856"/>
              <a:gd name="csX4" fmla="*/ 1490785 w 1753587"/>
              <a:gd name="csY4" fmla="*/ 783045 h 2006856"/>
              <a:gd name="csX5" fmla="*/ 1470092 w 1753587"/>
              <a:gd name="csY5" fmla="*/ 988316 h 2006856"/>
              <a:gd name="csX6" fmla="*/ 1702677 w 1753587"/>
              <a:gd name="csY6" fmla="*/ 1636202 h 2006856"/>
              <a:gd name="csX7" fmla="*/ 1753587 w 1753587"/>
              <a:gd name="csY7" fmla="*/ 1692217 h 2006856"/>
              <a:gd name="csX8" fmla="*/ 1738757 w 1753587"/>
              <a:gd name="csY8" fmla="*/ 1708533 h 2006856"/>
              <a:gd name="csX9" fmla="*/ 1018540 w 1753587"/>
              <a:gd name="csY9" fmla="*/ 2006856 h 2006856"/>
              <a:gd name="csX10" fmla="*/ 0 w 1753587"/>
              <a:gd name="csY10" fmla="*/ 988316 h 2006856"/>
              <a:gd name="csX11" fmla="*/ 715657 w 1753587"/>
              <a:gd name="csY11" fmla="*/ 15568 h 2006856"/>
              <a:gd name="csX12" fmla="*/ 776203 w 1753587"/>
              <a:gd name="csY12" fmla="*/ 0 h 2006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753587" h="2006856">
                <a:moveTo>
                  <a:pt x="776203" y="0"/>
                </a:moveTo>
                <a:lnTo>
                  <a:pt x="780838" y="18025"/>
                </a:lnTo>
                <a:cubicBezTo>
                  <a:pt x="880037" y="336960"/>
                  <a:pt x="1131768" y="588691"/>
                  <a:pt x="1450703" y="687890"/>
                </a:cubicBezTo>
                <a:lnTo>
                  <a:pt x="1511249" y="703458"/>
                </a:lnTo>
                <a:lnTo>
                  <a:pt x="1490785" y="783045"/>
                </a:lnTo>
                <a:cubicBezTo>
                  <a:pt x="1477217" y="849349"/>
                  <a:pt x="1470092" y="918001"/>
                  <a:pt x="1470092" y="988316"/>
                </a:cubicBezTo>
                <a:cubicBezTo>
                  <a:pt x="1470092" y="1234420"/>
                  <a:pt x="1557376" y="1460138"/>
                  <a:pt x="1702677" y="1636202"/>
                </a:cubicBezTo>
                <a:lnTo>
                  <a:pt x="1753587" y="1692217"/>
                </a:lnTo>
                <a:lnTo>
                  <a:pt x="1738757" y="1708533"/>
                </a:lnTo>
                <a:cubicBezTo>
                  <a:pt x="1554437" y="1892852"/>
                  <a:pt x="1299802" y="2006856"/>
                  <a:pt x="1018540" y="2006856"/>
                </a:cubicBezTo>
                <a:cubicBezTo>
                  <a:pt x="456016" y="2006856"/>
                  <a:pt x="0" y="1550840"/>
                  <a:pt x="0" y="988316"/>
                </a:cubicBezTo>
                <a:cubicBezTo>
                  <a:pt x="0" y="531265"/>
                  <a:pt x="301042" y="144527"/>
                  <a:pt x="715657" y="15568"/>
                </a:cubicBezTo>
                <a:lnTo>
                  <a:pt x="776203" y="0"/>
                </a:ln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800" tIns="526246" rIns="622800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2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24272A1-00D1-6DE8-9F49-0783F41B0CDB}"/>
              </a:ext>
            </a:extLst>
          </p:cNvPr>
          <p:cNvSpPr/>
          <p:nvPr/>
        </p:nvSpPr>
        <p:spPr>
          <a:xfrm>
            <a:off x="2132967" y="3047047"/>
            <a:ext cx="1753585" cy="2006856"/>
          </a:xfrm>
          <a:custGeom>
            <a:avLst/>
            <a:gdLst>
              <a:gd name="csX0" fmla="*/ 977382 w 1753585"/>
              <a:gd name="csY0" fmla="*/ 0 h 2006856"/>
              <a:gd name="csX1" fmla="*/ 1037928 w 1753585"/>
              <a:gd name="csY1" fmla="*/ 15568 h 2006856"/>
              <a:gd name="csX2" fmla="*/ 1753585 w 1753585"/>
              <a:gd name="csY2" fmla="*/ 988316 h 2006856"/>
              <a:gd name="csX3" fmla="*/ 735045 w 1753585"/>
              <a:gd name="csY3" fmla="*/ 2006856 h 2006856"/>
              <a:gd name="csX4" fmla="*/ 14829 w 1753585"/>
              <a:gd name="csY4" fmla="*/ 1708533 h 2006856"/>
              <a:gd name="csX5" fmla="*/ 0 w 1753585"/>
              <a:gd name="csY5" fmla="*/ 1692217 h 2006856"/>
              <a:gd name="csX6" fmla="*/ 50908 w 1753585"/>
              <a:gd name="csY6" fmla="*/ 1636202 h 2006856"/>
              <a:gd name="csX7" fmla="*/ 283493 w 1753585"/>
              <a:gd name="csY7" fmla="*/ 988316 h 2006856"/>
              <a:gd name="csX8" fmla="*/ 262800 w 1753585"/>
              <a:gd name="csY8" fmla="*/ 783045 h 2006856"/>
              <a:gd name="csX9" fmla="*/ 242336 w 1753585"/>
              <a:gd name="csY9" fmla="*/ 703458 h 2006856"/>
              <a:gd name="csX10" fmla="*/ 302882 w 1753585"/>
              <a:gd name="csY10" fmla="*/ 687890 h 2006856"/>
              <a:gd name="csX11" fmla="*/ 972747 w 1753585"/>
              <a:gd name="csY11" fmla="*/ 18025 h 2006856"/>
              <a:gd name="csX12" fmla="*/ 977382 w 1753585"/>
              <a:gd name="csY12" fmla="*/ 0 h 2006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753585" h="2006856">
                <a:moveTo>
                  <a:pt x="977382" y="0"/>
                </a:moveTo>
                <a:lnTo>
                  <a:pt x="1037928" y="15568"/>
                </a:lnTo>
                <a:cubicBezTo>
                  <a:pt x="1452543" y="144527"/>
                  <a:pt x="1753585" y="531265"/>
                  <a:pt x="1753585" y="988316"/>
                </a:cubicBezTo>
                <a:cubicBezTo>
                  <a:pt x="1753585" y="1550840"/>
                  <a:pt x="1297569" y="2006856"/>
                  <a:pt x="735045" y="2006856"/>
                </a:cubicBezTo>
                <a:cubicBezTo>
                  <a:pt x="453783" y="2006856"/>
                  <a:pt x="199148" y="1892852"/>
                  <a:pt x="14829" y="1708533"/>
                </a:cubicBezTo>
                <a:lnTo>
                  <a:pt x="0" y="1692217"/>
                </a:lnTo>
                <a:lnTo>
                  <a:pt x="50908" y="1636202"/>
                </a:lnTo>
                <a:cubicBezTo>
                  <a:pt x="196209" y="1460138"/>
                  <a:pt x="283493" y="1234420"/>
                  <a:pt x="283493" y="988316"/>
                </a:cubicBezTo>
                <a:cubicBezTo>
                  <a:pt x="283493" y="918001"/>
                  <a:pt x="276368" y="849349"/>
                  <a:pt x="262800" y="783045"/>
                </a:cubicBezTo>
                <a:lnTo>
                  <a:pt x="242336" y="703458"/>
                </a:lnTo>
                <a:lnTo>
                  <a:pt x="302882" y="687890"/>
                </a:lnTo>
                <a:cubicBezTo>
                  <a:pt x="621817" y="588691"/>
                  <a:pt x="873548" y="336960"/>
                  <a:pt x="972747" y="18025"/>
                </a:cubicBezTo>
                <a:lnTo>
                  <a:pt x="977382" y="0"/>
                </a:ln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F95D31-FB07-9238-81E4-1AFA39328356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45C984C-7DFC-EAB2-0360-D7B03AD9754A}"/>
              </a:ext>
            </a:extLst>
          </p:cNvPr>
          <p:cNvSpPr txBox="1">
            <a:spLocks/>
          </p:cNvSpPr>
          <p:nvPr/>
        </p:nvSpPr>
        <p:spPr>
          <a:xfrm>
            <a:off x="4257675" y="423043"/>
            <a:ext cx="36766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Composite scores</a:t>
            </a:r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CC2163E-B3E3-F072-3304-08C50A691883}"/>
              </a:ext>
            </a:extLst>
          </p:cNvPr>
          <p:cNvSpPr/>
          <p:nvPr/>
        </p:nvSpPr>
        <p:spPr>
          <a:xfrm>
            <a:off x="1155583" y="3016823"/>
            <a:ext cx="977384" cy="733682"/>
          </a:xfrm>
          <a:custGeom>
            <a:avLst/>
            <a:gdLst>
              <a:gd name="csX0" fmla="*/ 242337 w 977384"/>
              <a:gd name="csY0" fmla="*/ 0 h 733682"/>
              <a:gd name="csX1" fmla="*/ 962554 w 977384"/>
              <a:gd name="csY1" fmla="*/ 298324 h 733682"/>
              <a:gd name="csX2" fmla="*/ 977384 w 977384"/>
              <a:gd name="csY2" fmla="*/ 314641 h 733682"/>
              <a:gd name="csX3" fmla="*/ 926474 w 977384"/>
              <a:gd name="csY3" fmla="*/ 370654 h 733682"/>
              <a:gd name="csX4" fmla="*/ 739681 w 977384"/>
              <a:gd name="csY4" fmla="*/ 715657 h 733682"/>
              <a:gd name="csX5" fmla="*/ 735046 w 977384"/>
              <a:gd name="csY5" fmla="*/ 733682 h 733682"/>
              <a:gd name="csX6" fmla="*/ 674500 w 977384"/>
              <a:gd name="csY6" fmla="*/ 718114 h 733682"/>
              <a:gd name="csX7" fmla="*/ 4635 w 977384"/>
              <a:gd name="csY7" fmla="*/ 48249 h 733682"/>
              <a:gd name="csX8" fmla="*/ 0 w 977384"/>
              <a:gd name="csY8" fmla="*/ 30224 h 733682"/>
              <a:gd name="csX9" fmla="*/ 37066 w 977384"/>
              <a:gd name="csY9" fmla="*/ 20693 h 733682"/>
              <a:gd name="csX10" fmla="*/ 242337 w 977384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4" h="733682">
                <a:moveTo>
                  <a:pt x="242337" y="0"/>
                </a:moveTo>
                <a:cubicBezTo>
                  <a:pt x="523599" y="0"/>
                  <a:pt x="778234" y="114004"/>
                  <a:pt x="962554" y="298324"/>
                </a:cubicBezTo>
                <a:lnTo>
                  <a:pt x="977384" y="314641"/>
                </a:lnTo>
                <a:lnTo>
                  <a:pt x="926474" y="370654"/>
                </a:lnTo>
                <a:cubicBezTo>
                  <a:pt x="843445" y="471262"/>
                  <a:pt x="779360" y="588083"/>
                  <a:pt x="739681" y="715657"/>
                </a:cubicBezTo>
                <a:lnTo>
                  <a:pt x="735046" y="733682"/>
                </a:lnTo>
                <a:lnTo>
                  <a:pt x="674500" y="718114"/>
                </a:lnTo>
                <a:cubicBezTo>
                  <a:pt x="355565" y="618915"/>
                  <a:pt x="103834" y="367184"/>
                  <a:pt x="4635" y="48249"/>
                </a:cubicBezTo>
                <a:lnTo>
                  <a:pt x="0" y="30224"/>
                </a:lnTo>
                <a:lnTo>
                  <a:pt x="37066" y="20693"/>
                </a:lnTo>
                <a:cubicBezTo>
                  <a:pt x="103370" y="7125"/>
                  <a:pt x="172021" y="0"/>
                  <a:pt x="242337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570AC07-80B2-AC8F-8C13-953D81CD4A53}"/>
              </a:ext>
            </a:extLst>
          </p:cNvPr>
          <p:cNvSpPr/>
          <p:nvPr/>
        </p:nvSpPr>
        <p:spPr>
          <a:xfrm>
            <a:off x="2132967" y="3016823"/>
            <a:ext cx="977382" cy="733682"/>
          </a:xfrm>
          <a:custGeom>
            <a:avLst/>
            <a:gdLst>
              <a:gd name="csX0" fmla="*/ 735045 w 977382"/>
              <a:gd name="csY0" fmla="*/ 0 h 733682"/>
              <a:gd name="csX1" fmla="*/ 940316 w 977382"/>
              <a:gd name="csY1" fmla="*/ 20693 h 733682"/>
              <a:gd name="csX2" fmla="*/ 977382 w 977382"/>
              <a:gd name="csY2" fmla="*/ 30224 h 733682"/>
              <a:gd name="csX3" fmla="*/ 972747 w 977382"/>
              <a:gd name="csY3" fmla="*/ 48249 h 733682"/>
              <a:gd name="csX4" fmla="*/ 302882 w 977382"/>
              <a:gd name="csY4" fmla="*/ 718114 h 733682"/>
              <a:gd name="csX5" fmla="*/ 242336 w 977382"/>
              <a:gd name="csY5" fmla="*/ 733682 h 733682"/>
              <a:gd name="csX6" fmla="*/ 237701 w 977382"/>
              <a:gd name="csY6" fmla="*/ 715657 h 733682"/>
              <a:gd name="csX7" fmla="*/ 50908 w 977382"/>
              <a:gd name="csY7" fmla="*/ 370654 h 733682"/>
              <a:gd name="csX8" fmla="*/ 0 w 977382"/>
              <a:gd name="csY8" fmla="*/ 314641 h 733682"/>
              <a:gd name="csX9" fmla="*/ 14829 w 977382"/>
              <a:gd name="csY9" fmla="*/ 298324 h 733682"/>
              <a:gd name="csX10" fmla="*/ 735045 w 977382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2" h="733682">
                <a:moveTo>
                  <a:pt x="735045" y="0"/>
                </a:moveTo>
                <a:cubicBezTo>
                  <a:pt x="805361" y="0"/>
                  <a:pt x="874012" y="7125"/>
                  <a:pt x="940316" y="20693"/>
                </a:cubicBezTo>
                <a:lnTo>
                  <a:pt x="977382" y="30224"/>
                </a:lnTo>
                <a:lnTo>
                  <a:pt x="972747" y="48249"/>
                </a:lnTo>
                <a:cubicBezTo>
                  <a:pt x="873548" y="367184"/>
                  <a:pt x="621817" y="618915"/>
                  <a:pt x="302882" y="718114"/>
                </a:cubicBezTo>
                <a:lnTo>
                  <a:pt x="242336" y="733682"/>
                </a:lnTo>
                <a:lnTo>
                  <a:pt x="237701" y="715657"/>
                </a:lnTo>
                <a:cubicBezTo>
                  <a:pt x="198022" y="588083"/>
                  <a:pt x="133937" y="471262"/>
                  <a:pt x="50908" y="370654"/>
                </a:cubicBezTo>
                <a:lnTo>
                  <a:pt x="0" y="314641"/>
                </a:lnTo>
                <a:lnTo>
                  <a:pt x="14829" y="298324"/>
                </a:lnTo>
                <a:cubicBezTo>
                  <a:pt x="199148" y="114004"/>
                  <a:pt x="453783" y="0"/>
                  <a:pt x="735045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1DCFF75-0318-94FA-2CC8-A4F7D9C7C0CD}"/>
              </a:ext>
            </a:extLst>
          </p:cNvPr>
          <p:cNvSpPr/>
          <p:nvPr/>
        </p:nvSpPr>
        <p:spPr>
          <a:xfrm>
            <a:off x="1849472" y="3750505"/>
            <a:ext cx="566988" cy="988759"/>
          </a:xfrm>
          <a:custGeom>
            <a:avLst/>
            <a:gdLst>
              <a:gd name="csX0" fmla="*/ 41157 w 566988"/>
              <a:gd name="csY0" fmla="*/ 0 h 988759"/>
              <a:gd name="csX1" fmla="*/ 78223 w 566988"/>
              <a:gd name="csY1" fmla="*/ 9531 h 988759"/>
              <a:gd name="csX2" fmla="*/ 283494 w 566988"/>
              <a:gd name="csY2" fmla="*/ 30224 h 988759"/>
              <a:gd name="csX3" fmla="*/ 488765 w 566988"/>
              <a:gd name="csY3" fmla="*/ 9531 h 988759"/>
              <a:gd name="csX4" fmla="*/ 525831 w 566988"/>
              <a:gd name="csY4" fmla="*/ 0 h 988759"/>
              <a:gd name="csX5" fmla="*/ 546295 w 566988"/>
              <a:gd name="csY5" fmla="*/ 79587 h 988759"/>
              <a:gd name="csX6" fmla="*/ 566988 w 566988"/>
              <a:gd name="csY6" fmla="*/ 284858 h 988759"/>
              <a:gd name="csX7" fmla="*/ 334403 w 566988"/>
              <a:gd name="csY7" fmla="*/ 932744 h 988759"/>
              <a:gd name="csX8" fmla="*/ 283495 w 566988"/>
              <a:gd name="csY8" fmla="*/ 988759 h 988759"/>
              <a:gd name="csX9" fmla="*/ 232585 w 566988"/>
              <a:gd name="csY9" fmla="*/ 932744 h 988759"/>
              <a:gd name="csX10" fmla="*/ 0 w 566988"/>
              <a:gd name="csY10" fmla="*/ 284858 h 988759"/>
              <a:gd name="csX11" fmla="*/ 20693 w 566988"/>
              <a:gd name="csY11" fmla="*/ 79587 h 988759"/>
              <a:gd name="csX12" fmla="*/ 41157 w 566988"/>
              <a:gd name="csY12" fmla="*/ 0 h 98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566988" h="988759">
                <a:moveTo>
                  <a:pt x="41157" y="0"/>
                </a:moveTo>
                <a:lnTo>
                  <a:pt x="78223" y="9531"/>
                </a:lnTo>
                <a:cubicBezTo>
                  <a:pt x="144527" y="23099"/>
                  <a:pt x="213179" y="30224"/>
                  <a:pt x="283494" y="30224"/>
                </a:cubicBezTo>
                <a:cubicBezTo>
                  <a:pt x="353810" y="30224"/>
                  <a:pt x="422461" y="23099"/>
                  <a:pt x="488765" y="9531"/>
                </a:cubicBezTo>
                <a:lnTo>
                  <a:pt x="525831" y="0"/>
                </a:lnTo>
                <a:lnTo>
                  <a:pt x="546295" y="79587"/>
                </a:lnTo>
                <a:cubicBezTo>
                  <a:pt x="559863" y="145891"/>
                  <a:pt x="566988" y="214543"/>
                  <a:pt x="566988" y="284858"/>
                </a:cubicBezTo>
                <a:cubicBezTo>
                  <a:pt x="566988" y="530962"/>
                  <a:pt x="479704" y="756680"/>
                  <a:pt x="334403" y="932744"/>
                </a:cubicBezTo>
                <a:lnTo>
                  <a:pt x="283495" y="988759"/>
                </a:lnTo>
                <a:lnTo>
                  <a:pt x="232585" y="932744"/>
                </a:lnTo>
                <a:cubicBezTo>
                  <a:pt x="87284" y="756680"/>
                  <a:pt x="0" y="530962"/>
                  <a:pt x="0" y="284858"/>
                </a:cubicBezTo>
                <a:cubicBezTo>
                  <a:pt x="0" y="214543"/>
                  <a:pt x="7125" y="145891"/>
                  <a:pt x="20693" y="79587"/>
                </a:cubicBezTo>
                <a:lnTo>
                  <a:pt x="41157" y="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7A0754D-F578-DAF4-F976-108B6D723E92}"/>
              </a:ext>
            </a:extLst>
          </p:cNvPr>
          <p:cNvSpPr/>
          <p:nvPr/>
        </p:nvSpPr>
        <p:spPr>
          <a:xfrm>
            <a:off x="1890629" y="3331464"/>
            <a:ext cx="484674" cy="449265"/>
          </a:xfrm>
          <a:custGeom>
            <a:avLst/>
            <a:gdLst>
              <a:gd name="csX0" fmla="*/ 242338 w 484674"/>
              <a:gd name="csY0" fmla="*/ 0 h 449265"/>
              <a:gd name="csX1" fmla="*/ 293246 w 484674"/>
              <a:gd name="csY1" fmla="*/ 56013 h 449265"/>
              <a:gd name="csX2" fmla="*/ 480039 w 484674"/>
              <a:gd name="csY2" fmla="*/ 401016 h 449265"/>
              <a:gd name="csX3" fmla="*/ 484674 w 484674"/>
              <a:gd name="csY3" fmla="*/ 419041 h 449265"/>
              <a:gd name="csX4" fmla="*/ 447608 w 484674"/>
              <a:gd name="csY4" fmla="*/ 428572 h 449265"/>
              <a:gd name="csX5" fmla="*/ 242337 w 484674"/>
              <a:gd name="csY5" fmla="*/ 449265 h 449265"/>
              <a:gd name="csX6" fmla="*/ 37066 w 484674"/>
              <a:gd name="csY6" fmla="*/ 428572 h 449265"/>
              <a:gd name="csX7" fmla="*/ 0 w 484674"/>
              <a:gd name="csY7" fmla="*/ 419041 h 449265"/>
              <a:gd name="csX8" fmla="*/ 4635 w 484674"/>
              <a:gd name="csY8" fmla="*/ 401016 h 449265"/>
              <a:gd name="csX9" fmla="*/ 191428 w 484674"/>
              <a:gd name="csY9" fmla="*/ 56013 h 449265"/>
              <a:gd name="csX10" fmla="*/ 242338 w 484674"/>
              <a:gd name="csY10" fmla="*/ 0 h 449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84674" h="449265">
                <a:moveTo>
                  <a:pt x="242338" y="0"/>
                </a:moveTo>
                <a:lnTo>
                  <a:pt x="293246" y="56013"/>
                </a:lnTo>
                <a:cubicBezTo>
                  <a:pt x="376275" y="156621"/>
                  <a:pt x="440360" y="273442"/>
                  <a:pt x="480039" y="401016"/>
                </a:cubicBezTo>
                <a:lnTo>
                  <a:pt x="484674" y="419041"/>
                </a:lnTo>
                <a:lnTo>
                  <a:pt x="447608" y="428572"/>
                </a:lnTo>
                <a:cubicBezTo>
                  <a:pt x="381304" y="442140"/>
                  <a:pt x="312653" y="449265"/>
                  <a:pt x="242337" y="449265"/>
                </a:cubicBezTo>
                <a:cubicBezTo>
                  <a:pt x="172022" y="449265"/>
                  <a:pt x="103370" y="442140"/>
                  <a:pt x="37066" y="428572"/>
                </a:cubicBezTo>
                <a:lnTo>
                  <a:pt x="0" y="419041"/>
                </a:lnTo>
                <a:lnTo>
                  <a:pt x="4635" y="401016"/>
                </a:lnTo>
                <a:cubicBezTo>
                  <a:pt x="44314" y="273442"/>
                  <a:pt x="108399" y="156621"/>
                  <a:pt x="191428" y="56013"/>
                </a:cubicBezTo>
                <a:lnTo>
                  <a:pt x="2423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B37EEA5-2A2F-934B-3588-E348B5A634B3}"/>
              </a:ext>
            </a:extLst>
          </p:cNvPr>
          <p:cNvSpPr/>
          <p:nvPr/>
        </p:nvSpPr>
        <p:spPr>
          <a:xfrm>
            <a:off x="1155584" y="3016823"/>
            <a:ext cx="977384" cy="733682"/>
          </a:xfrm>
          <a:custGeom>
            <a:avLst/>
            <a:gdLst>
              <a:gd name="csX0" fmla="*/ 242337 w 977384"/>
              <a:gd name="csY0" fmla="*/ 0 h 733682"/>
              <a:gd name="csX1" fmla="*/ 962554 w 977384"/>
              <a:gd name="csY1" fmla="*/ 298324 h 733682"/>
              <a:gd name="csX2" fmla="*/ 977384 w 977384"/>
              <a:gd name="csY2" fmla="*/ 314641 h 733682"/>
              <a:gd name="csX3" fmla="*/ 926474 w 977384"/>
              <a:gd name="csY3" fmla="*/ 370654 h 733682"/>
              <a:gd name="csX4" fmla="*/ 739681 w 977384"/>
              <a:gd name="csY4" fmla="*/ 715657 h 733682"/>
              <a:gd name="csX5" fmla="*/ 735046 w 977384"/>
              <a:gd name="csY5" fmla="*/ 733682 h 733682"/>
              <a:gd name="csX6" fmla="*/ 674500 w 977384"/>
              <a:gd name="csY6" fmla="*/ 718114 h 733682"/>
              <a:gd name="csX7" fmla="*/ 4635 w 977384"/>
              <a:gd name="csY7" fmla="*/ 48249 h 733682"/>
              <a:gd name="csX8" fmla="*/ 0 w 977384"/>
              <a:gd name="csY8" fmla="*/ 30224 h 733682"/>
              <a:gd name="csX9" fmla="*/ 37066 w 977384"/>
              <a:gd name="csY9" fmla="*/ 20693 h 733682"/>
              <a:gd name="csX10" fmla="*/ 242337 w 977384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4" h="733682">
                <a:moveTo>
                  <a:pt x="242337" y="0"/>
                </a:moveTo>
                <a:cubicBezTo>
                  <a:pt x="523599" y="0"/>
                  <a:pt x="778234" y="114004"/>
                  <a:pt x="962554" y="298324"/>
                </a:cubicBezTo>
                <a:lnTo>
                  <a:pt x="977384" y="314641"/>
                </a:lnTo>
                <a:lnTo>
                  <a:pt x="926474" y="370654"/>
                </a:lnTo>
                <a:cubicBezTo>
                  <a:pt x="843445" y="471262"/>
                  <a:pt x="779360" y="588083"/>
                  <a:pt x="739681" y="715657"/>
                </a:cubicBezTo>
                <a:lnTo>
                  <a:pt x="735046" y="733682"/>
                </a:lnTo>
                <a:lnTo>
                  <a:pt x="674500" y="718114"/>
                </a:lnTo>
                <a:cubicBezTo>
                  <a:pt x="355565" y="618915"/>
                  <a:pt x="103834" y="367184"/>
                  <a:pt x="4635" y="48249"/>
                </a:cubicBezTo>
                <a:lnTo>
                  <a:pt x="0" y="30224"/>
                </a:lnTo>
                <a:lnTo>
                  <a:pt x="37066" y="20693"/>
                </a:lnTo>
                <a:cubicBezTo>
                  <a:pt x="103370" y="7125"/>
                  <a:pt x="172021" y="0"/>
                  <a:pt x="2423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26DD1A-5040-8E1B-0474-D355D27BAD92}"/>
              </a:ext>
            </a:extLst>
          </p:cNvPr>
          <p:cNvSpPr/>
          <p:nvPr/>
        </p:nvSpPr>
        <p:spPr>
          <a:xfrm>
            <a:off x="2132968" y="3016823"/>
            <a:ext cx="977382" cy="733682"/>
          </a:xfrm>
          <a:custGeom>
            <a:avLst/>
            <a:gdLst>
              <a:gd name="csX0" fmla="*/ 735045 w 977382"/>
              <a:gd name="csY0" fmla="*/ 0 h 733682"/>
              <a:gd name="csX1" fmla="*/ 940316 w 977382"/>
              <a:gd name="csY1" fmla="*/ 20693 h 733682"/>
              <a:gd name="csX2" fmla="*/ 977382 w 977382"/>
              <a:gd name="csY2" fmla="*/ 30224 h 733682"/>
              <a:gd name="csX3" fmla="*/ 972747 w 977382"/>
              <a:gd name="csY3" fmla="*/ 48249 h 733682"/>
              <a:gd name="csX4" fmla="*/ 302882 w 977382"/>
              <a:gd name="csY4" fmla="*/ 718114 h 733682"/>
              <a:gd name="csX5" fmla="*/ 242336 w 977382"/>
              <a:gd name="csY5" fmla="*/ 733682 h 733682"/>
              <a:gd name="csX6" fmla="*/ 237701 w 977382"/>
              <a:gd name="csY6" fmla="*/ 715657 h 733682"/>
              <a:gd name="csX7" fmla="*/ 50908 w 977382"/>
              <a:gd name="csY7" fmla="*/ 370654 h 733682"/>
              <a:gd name="csX8" fmla="*/ 0 w 977382"/>
              <a:gd name="csY8" fmla="*/ 314641 h 733682"/>
              <a:gd name="csX9" fmla="*/ 14829 w 977382"/>
              <a:gd name="csY9" fmla="*/ 298324 h 733682"/>
              <a:gd name="csX10" fmla="*/ 735045 w 977382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2" h="733682">
                <a:moveTo>
                  <a:pt x="735045" y="0"/>
                </a:moveTo>
                <a:cubicBezTo>
                  <a:pt x="805361" y="0"/>
                  <a:pt x="874012" y="7125"/>
                  <a:pt x="940316" y="20693"/>
                </a:cubicBezTo>
                <a:lnTo>
                  <a:pt x="977382" y="30224"/>
                </a:lnTo>
                <a:lnTo>
                  <a:pt x="972747" y="48249"/>
                </a:lnTo>
                <a:cubicBezTo>
                  <a:pt x="873548" y="367184"/>
                  <a:pt x="621817" y="618915"/>
                  <a:pt x="302882" y="718114"/>
                </a:cubicBezTo>
                <a:lnTo>
                  <a:pt x="242336" y="733682"/>
                </a:lnTo>
                <a:lnTo>
                  <a:pt x="237701" y="715657"/>
                </a:lnTo>
                <a:cubicBezTo>
                  <a:pt x="198022" y="588083"/>
                  <a:pt x="133937" y="471262"/>
                  <a:pt x="50908" y="370654"/>
                </a:cubicBezTo>
                <a:lnTo>
                  <a:pt x="0" y="314641"/>
                </a:lnTo>
                <a:lnTo>
                  <a:pt x="14829" y="298324"/>
                </a:lnTo>
                <a:cubicBezTo>
                  <a:pt x="199148" y="114004"/>
                  <a:pt x="453783" y="0"/>
                  <a:pt x="735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5F328F4-6B5E-8D96-8AE5-32385B045548}"/>
              </a:ext>
            </a:extLst>
          </p:cNvPr>
          <p:cNvSpPr/>
          <p:nvPr/>
        </p:nvSpPr>
        <p:spPr>
          <a:xfrm>
            <a:off x="1849473" y="3750505"/>
            <a:ext cx="566988" cy="988759"/>
          </a:xfrm>
          <a:custGeom>
            <a:avLst/>
            <a:gdLst>
              <a:gd name="csX0" fmla="*/ 41157 w 566988"/>
              <a:gd name="csY0" fmla="*/ 0 h 988759"/>
              <a:gd name="csX1" fmla="*/ 78223 w 566988"/>
              <a:gd name="csY1" fmla="*/ 9531 h 988759"/>
              <a:gd name="csX2" fmla="*/ 283494 w 566988"/>
              <a:gd name="csY2" fmla="*/ 30224 h 988759"/>
              <a:gd name="csX3" fmla="*/ 488765 w 566988"/>
              <a:gd name="csY3" fmla="*/ 9531 h 988759"/>
              <a:gd name="csX4" fmla="*/ 525831 w 566988"/>
              <a:gd name="csY4" fmla="*/ 0 h 988759"/>
              <a:gd name="csX5" fmla="*/ 546295 w 566988"/>
              <a:gd name="csY5" fmla="*/ 79587 h 988759"/>
              <a:gd name="csX6" fmla="*/ 566988 w 566988"/>
              <a:gd name="csY6" fmla="*/ 284858 h 988759"/>
              <a:gd name="csX7" fmla="*/ 334403 w 566988"/>
              <a:gd name="csY7" fmla="*/ 932744 h 988759"/>
              <a:gd name="csX8" fmla="*/ 283495 w 566988"/>
              <a:gd name="csY8" fmla="*/ 988759 h 988759"/>
              <a:gd name="csX9" fmla="*/ 232585 w 566988"/>
              <a:gd name="csY9" fmla="*/ 932744 h 988759"/>
              <a:gd name="csX10" fmla="*/ 0 w 566988"/>
              <a:gd name="csY10" fmla="*/ 284858 h 988759"/>
              <a:gd name="csX11" fmla="*/ 20693 w 566988"/>
              <a:gd name="csY11" fmla="*/ 79587 h 988759"/>
              <a:gd name="csX12" fmla="*/ 41157 w 566988"/>
              <a:gd name="csY12" fmla="*/ 0 h 98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566988" h="988759">
                <a:moveTo>
                  <a:pt x="41157" y="0"/>
                </a:moveTo>
                <a:lnTo>
                  <a:pt x="78223" y="9531"/>
                </a:lnTo>
                <a:cubicBezTo>
                  <a:pt x="144527" y="23099"/>
                  <a:pt x="213179" y="30224"/>
                  <a:pt x="283494" y="30224"/>
                </a:cubicBezTo>
                <a:cubicBezTo>
                  <a:pt x="353810" y="30224"/>
                  <a:pt x="422461" y="23099"/>
                  <a:pt x="488765" y="9531"/>
                </a:cubicBezTo>
                <a:lnTo>
                  <a:pt x="525831" y="0"/>
                </a:lnTo>
                <a:lnTo>
                  <a:pt x="546295" y="79587"/>
                </a:lnTo>
                <a:cubicBezTo>
                  <a:pt x="559863" y="145891"/>
                  <a:pt x="566988" y="214543"/>
                  <a:pt x="566988" y="284858"/>
                </a:cubicBezTo>
                <a:cubicBezTo>
                  <a:pt x="566988" y="530962"/>
                  <a:pt x="479704" y="756680"/>
                  <a:pt x="334403" y="932744"/>
                </a:cubicBezTo>
                <a:lnTo>
                  <a:pt x="283495" y="988759"/>
                </a:lnTo>
                <a:lnTo>
                  <a:pt x="232585" y="932744"/>
                </a:lnTo>
                <a:cubicBezTo>
                  <a:pt x="87284" y="756680"/>
                  <a:pt x="0" y="530962"/>
                  <a:pt x="0" y="284858"/>
                </a:cubicBezTo>
                <a:cubicBezTo>
                  <a:pt x="0" y="214543"/>
                  <a:pt x="7125" y="145891"/>
                  <a:pt x="20693" y="79587"/>
                </a:cubicBezTo>
                <a:lnTo>
                  <a:pt x="411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4B9F61B-93FB-9818-E600-BE325866A586}"/>
              </a:ext>
            </a:extLst>
          </p:cNvPr>
          <p:cNvSpPr/>
          <p:nvPr/>
        </p:nvSpPr>
        <p:spPr>
          <a:xfrm>
            <a:off x="1890630" y="3331464"/>
            <a:ext cx="484674" cy="449265"/>
          </a:xfrm>
          <a:custGeom>
            <a:avLst/>
            <a:gdLst>
              <a:gd name="csX0" fmla="*/ 242338 w 484674"/>
              <a:gd name="csY0" fmla="*/ 0 h 449265"/>
              <a:gd name="csX1" fmla="*/ 293246 w 484674"/>
              <a:gd name="csY1" fmla="*/ 56013 h 449265"/>
              <a:gd name="csX2" fmla="*/ 480039 w 484674"/>
              <a:gd name="csY2" fmla="*/ 401016 h 449265"/>
              <a:gd name="csX3" fmla="*/ 484674 w 484674"/>
              <a:gd name="csY3" fmla="*/ 419041 h 449265"/>
              <a:gd name="csX4" fmla="*/ 447608 w 484674"/>
              <a:gd name="csY4" fmla="*/ 428572 h 449265"/>
              <a:gd name="csX5" fmla="*/ 242337 w 484674"/>
              <a:gd name="csY5" fmla="*/ 449265 h 449265"/>
              <a:gd name="csX6" fmla="*/ 37066 w 484674"/>
              <a:gd name="csY6" fmla="*/ 428572 h 449265"/>
              <a:gd name="csX7" fmla="*/ 0 w 484674"/>
              <a:gd name="csY7" fmla="*/ 419041 h 449265"/>
              <a:gd name="csX8" fmla="*/ 4635 w 484674"/>
              <a:gd name="csY8" fmla="*/ 401016 h 449265"/>
              <a:gd name="csX9" fmla="*/ 191428 w 484674"/>
              <a:gd name="csY9" fmla="*/ 56013 h 449265"/>
              <a:gd name="csX10" fmla="*/ 242338 w 484674"/>
              <a:gd name="csY10" fmla="*/ 0 h 449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84674" h="449265">
                <a:moveTo>
                  <a:pt x="242338" y="0"/>
                </a:moveTo>
                <a:lnTo>
                  <a:pt x="293246" y="56013"/>
                </a:lnTo>
                <a:cubicBezTo>
                  <a:pt x="376275" y="156621"/>
                  <a:pt x="440360" y="273442"/>
                  <a:pt x="480039" y="401016"/>
                </a:cubicBezTo>
                <a:lnTo>
                  <a:pt x="484674" y="419041"/>
                </a:lnTo>
                <a:lnTo>
                  <a:pt x="447608" y="428572"/>
                </a:lnTo>
                <a:cubicBezTo>
                  <a:pt x="381304" y="442140"/>
                  <a:pt x="312653" y="449265"/>
                  <a:pt x="242337" y="449265"/>
                </a:cubicBezTo>
                <a:cubicBezTo>
                  <a:pt x="172022" y="449265"/>
                  <a:pt x="103370" y="442140"/>
                  <a:pt x="37066" y="428572"/>
                </a:cubicBezTo>
                <a:lnTo>
                  <a:pt x="0" y="419041"/>
                </a:lnTo>
                <a:lnTo>
                  <a:pt x="4635" y="401016"/>
                </a:lnTo>
                <a:cubicBezTo>
                  <a:pt x="44314" y="273442"/>
                  <a:pt x="108399" y="156621"/>
                  <a:pt x="191428" y="56013"/>
                </a:cubicBezTo>
                <a:lnTo>
                  <a:pt x="242338" y="0"/>
                </a:lnTo>
                <a:close/>
              </a:path>
            </a:pathLst>
          </a:custGeom>
          <a:noFill/>
          <a:ln w="28575">
            <a:noFill/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1F1548-CF55-7452-6A08-4918E68D8347}"/>
              </a:ext>
            </a:extLst>
          </p:cNvPr>
          <p:cNvSpPr/>
          <p:nvPr/>
        </p:nvSpPr>
        <p:spPr>
          <a:xfrm>
            <a:off x="4262159" y="1100663"/>
            <a:ext cx="3623320" cy="905830"/>
          </a:xfrm>
          <a:prstGeom prst="roundRect">
            <a:avLst>
              <a:gd name="adj" fmla="val 10670"/>
            </a:avLst>
          </a:prstGeom>
          <a:solidFill>
            <a:srgbClr val="A3946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301" tIns="91301" rIns="91301" bIns="91301" numCol="1" spcCol="1270" anchor="ctr" anchorCtr="0">
            <a:noAutofit/>
          </a:bodyPr>
          <a:lstStyle/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 kern="1200" dirty="0"/>
              <a:t>Averages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44F216D-C060-77B4-BA26-57E4B65104B4}"/>
              </a:ext>
            </a:extLst>
          </p:cNvPr>
          <p:cNvSpPr/>
          <p:nvPr/>
        </p:nvSpPr>
        <p:spPr>
          <a:xfrm rot="5400000">
            <a:off x="5994559" y="2085753"/>
            <a:ext cx="158520" cy="1585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0919CBC-0FD5-F966-5AB2-1B9D8B946322}"/>
                  </a:ext>
                </a:extLst>
              </p:cNvPr>
              <p:cNvSpPr/>
              <p:nvPr/>
            </p:nvSpPr>
            <p:spPr>
              <a:xfrm>
                <a:off x="4262159" y="2297955"/>
                <a:ext cx="3623320" cy="1007271"/>
              </a:xfrm>
              <a:prstGeom prst="roundRect">
                <a:avLst>
                  <a:gd name="adj" fmla="val 7679"/>
                </a:avLst>
              </a:prstGeom>
              <a:solidFill>
                <a:schemeClr val="bg1">
                  <a:lumMod val="95000"/>
                  <a:alpha val="90000"/>
                </a:schemeClr>
              </a:solidFill>
              <a:ln w="28575">
                <a:solidFill>
                  <a:srgbClr val="A39461">
                    <a:alpha val="90000"/>
                  </a:srgb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851" tIns="46851" rIns="46851" bIns="46851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/>
                  <a:t>Simple average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GB" sz="16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…+</m:t>
                          </m:r>
                          <m:sSub>
                            <m:sSubPr>
                              <m:ctrlP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kern="12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0919CBC-0FD5-F966-5AB2-1B9D8B946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159" y="2297955"/>
                <a:ext cx="3623320" cy="1007271"/>
              </a:xfrm>
              <a:prstGeom prst="roundRect">
                <a:avLst>
                  <a:gd name="adj" fmla="val 7679"/>
                </a:avLst>
              </a:prstGeom>
              <a:blipFill>
                <a:blip r:embed="rId3"/>
                <a:stretch>
                  <a:fillRect t="-588"/>
                </a:stretch>
              </a:blipFill>
              <a:ln w="28575">
                <a:solidFill>
                  <a:srgbClr val="A39461">
                    <a:alpha val="90000"/>
                  </a:srgb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892E5CD6-4585-0C14-90AD-F544B87EB713}"/>
              </a:ext>
            </a:extLst>
          </p:cNvPr>
          <p:cNvSpPr/>
          <p:nvPr/>
        </p:nvSpPr>
        <p:spPr>
          <a:xfrm rot="5400000">
            <a:off x="5994559" y="3380344"/>
            <a:ext cx="158520" cy="1585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E9C02F5-1032-647D-0CEC-874439A8FB19}"/>
                  </a:ext>
                </a:extLst>
              </p:cNvPr>
              <p:cNvSpPr/>
              <p:nvPr/>
            </p:nvSpPr>
            <p:spPr>
              <a:xfrm>
                <a:off x="4262159" y="3592547"/>
                <a:ext cx="3623320" cy="2093032"/>
              </a:xfrm>
              <a:prstGeom prst="roundRect">
                <a:avLst>
                  <a:gd name="adj" fmla="val 4123"/>
                </a:avLst>
              </a:prstGeom>
              <a:solidFill>
                <a:schemeClr val="bg1">
                  <a:lumMod val="95000"/>
                  <a:alpha val="90000"/>
                </a:schemeClr>
              </a:solidFill>
              <a:ln w="28575">
                <a:solidFill>
                  <a:srgbClr val="A39461">
                    <a:alpha val="90000"/>
                  </a:srgb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851" tIns="46851" rIns="46851" bIns="46851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/>
                  <a:t>Scaled average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GB" sz="16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GB" sz="160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16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kern="1200" dirty="0"/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600" i="1" kern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16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160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</m:t>
                    </m:r>
                    <m:d>
                      <m:dPr>
                        <m:ctrlP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600" kern="1200" dirty="0"/>
                  <a:t>+</a:t>
                </a:r>
                <a14:m>
                  <m:oMath xmlns:m="http://schemas.openxmlformats.org/officeDocument/2006/math"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</m:t>
                    </m:r>
                    <m:d>
                      <m:dPr>
                        <m:ctrlP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600" kern="1200" dirty="0"/>
                  <a:t>+</a:t>
                </a:r>
                <a14:m>
                  <m:oMath xmlns:m="http://schemas.openxmlformats.org/officeDocument/2006/math"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</m:t>
                    </m:r>
                    <m:d>
                      <m:dPr>
                        <m:ctrlP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600" kern="1200" dirty="0"/>
                  <a:t>+</a:t>
                </a:r>
                <a14:m>
                  <m:oMath xmlns:m="http://schemas.openxmlformats.org/officeDocument/2006/math"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1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</m:t>
                    </m:r>
                    <m:d>
                      <m:dPr>
                        <m:ctrlP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GB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sz="1600" kern="12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E9C02F5-1032-647D-0CEC-874439A8F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159" y="3592547"/>
                <a:ext cx="3623320" cy="2093032"/>
              </a:xfrm>
              <a:prstGeom prst="roundRect">
                <a:avLst>
                  <a:gd name="adj" fmla="val 4123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A39461">
                    <a:alpha val="90000"/>
                  </a:srgb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32B9D0-84DF-F04F-E35B-2358F2F8C77A}"/>
              </a:ext>
            </a:extLst>
          </p:cNvPr>
          <p:cNvSpPr/>
          <p:nvPr/>
        </p:nvSpPr>
        <p:spPr>
          <a:xfrm>
            <a:off x="8392744" y="1100663"/>
            <a:ext cx="3623320" cy="905830"/>
          </a:xfrm>
          <a:prstGeom prst="roundRect">
            <a:avLst>
              <a:gd name="adj" fmla="val 9671"/>
            </a:avLst>
          </a:prstGeom>
          <a:solidFill>
            <a:srgbClr val="A3946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51" tIns="46851" rIns="46851" bIns="4685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b="1" kern="1200" dirty="0"/>
              <a:t>Factor scores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59ED7E-5B74-1ACF-F56E-C38EBFADF8B2}"/>
              </a:ext>
            </a:extLst>
          </p:cNvPr>
          <p:cNvSpPr/>
          <p:nvPr/>
        </p:nvSpPr>
        <p:spPr>
          <a:xfrm rot="5400000">
            <a:off x="10125144" y="2085753"/>
            <a:ext cx="158520" cy="1585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72AD40-D96A-7BD3-C9F9-AA9506130FFC}"/>
                  </a:ext>
                </a:extLst>
              </p:cNvPr>
              <p:cNvSpPr/>
              <p:nvPr/>
            </p:nvSpPr>
            <p:spPr>
              <a:xfrm>
                <a:off x="8392744" y="2297955"/>
                <a:ext cx="3623320" cy="1007271"/>
              </a:xfrm>
              <a:prstGeom prst="roundRect">
                <a:avLst>
                  <a:gd name="adj" fmla="val 6780"/>
                </a:avLst>
              </a:prstGeom>
              <a:solidFill>
                <a:schemeClr val="bg1">
                  <a:lumMod val="95000"/>
                  <a:alpha val="90000"/>
                </a:schemeClr>
              </a:solidFill>
              <a:ln w="28575">
                <a:solidFill>
                  <a:srgbClr val="A39461">
                    <a:alpha val="90000"/>
                  </a:srgb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851" tIns="46851" rIns="46851" bIns="46851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/>
                  <a:t>‘Course’ factor scores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GB" sz="16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1600" kern="12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72AD40-D96A-7BD3-C9F9-AA9506130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44" y="2297955"/>
                <a:ext cx="3623320" cy="1007271"/>
              </a:xfrm>
              <a:prstGeom prst="roundRect">
                <a:avLst>
                  <a:gd name="adj" fmla="val 6780"/>
                </a:avLst>
              </a:prstGeom>
              <a:blipFill>
                <a:blip r:embed="rId5"/>
                <a:stretch>
                  <a:fillRect t="-1176"/>
                </a:stretch>
              </a:blipFill>
              <a:ln w="28575">
                <a:solidFill>
                  <a:srgbClr val="A39461">
                    <a:alpha val="90000"/>
                  </a:srgb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E7B7AA3B-CD84-28E6-6C2D-8E24C1B1C3C2}"/>
              </a:ext>
            </a:extLst>
          </p:cNvPr>
          <p:cNvSpPr/>
          <p:nvPr/>
        </p:nvSpPr>
        <p:spPr>
          <a:xfrm rot="5400000">
            <a:off x="10125144" y="3380344"/>
            <a:ext cx="158520" cy="1585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961CAF6-E083-EC92-D764-10861AF36A58}"/>
                  </a:ext>
                </a:extLst>
              </p:cNvPr>
              <p:cNvSpPr/>
              <p:nvPr/>
            </p:nvSpPr>
            <p:spPr>
              <a:xfrm>
                <a:off x="8392744" y="3592547"/>
                <a:ext cx="3623320" cy="2093032"/>
              </a:xfrm>
              <a:prstGeom prst="roundRect">
                <a:avLst>
                  <a:gd name="adj" fmla="val 4123"/>
                </a:avLst>
              </a:prstGeom>
              <a:solidFill>
                <a:schemeClr val="bg1">
                  <a:lumMod val="95000"/>
                  <a:alpha val="90000"/>
                </a:schemeClr>
              </a:solidFill>
              <a:ln w="28575">
                <a:solidFill>
                  <a:srgbClr val="A39461">
                    <a:alpha val="90000"/>
                  </a:srgbClr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6851" tIns="46851" rIns="46851" bIns="46851" numCol="1" spcCol="1270" anchor="t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/>
                  <a:t>‘Refined’ factor scores</a:t>
                </a: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GB" sz="16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16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1600" b="0" kern="1200" dirty="0">
                  <a:ea typeface="Cambria Math" panose="02040503050406030204" pitchFamily="18" charset="0"/>
                </a:endParaRP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1600" i="1" dirty="0">
                  <a:latin typeface="Cambria Math" panose="02040503050406030204" pitchFamily="18" charset="0"/>
                </a:endParaRPr>
              </a:p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kern="120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16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600" kern="1200" dirty="0"/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961CAF6-E083-EC92-D764-10861AF36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44" y="3592547"/>
                <a:ext cx="3623320" cy="2093032"/>
              </a:xfrm>
              <a:prstGeom prst="roundRect">
                <a:avLst>
                  <a:gd name="adj" fmla="val 4123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A39461">
                    <a:alpha val="90000"/>
                  </a:srgb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CAFC84-2897-8265-D511-9994CE8E894A}"/>
                  </a:ext>
                </a:extLst>
              </p:cNvPr>
              <p:cNvSpPr txBox="1"/>
              <p:nvPr/>
            </p:nvSpPr>
            <p:spPr>
              <a:xfrm>
                <a:off x="1830220" y="3396772"/>
                <a:ext cx="605489" cy="37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800" i="1" kern="120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800" b="0" i="1" kern="12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CAFC84-2897-8265-D511-9994CE8E8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20" y="3396772"/>
                <a:ext cx="605489" cy="378758"/>
              </a:xfrm>
              <a:prstGeom prst="rect">
                <a:avLst/>
              </a:prstGeom>
              <a:blipFill>
                <a:blip r:embed="rId7"/>
                <a:stretch>
                  <a:fillRect t="-8065"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506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4F9C-2276-7828-F1C6-793F10928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1BA85B0-9804-9432-49FF-12C2C17C3CAE}"/>
              </a:ext>
            </a:extLst>
          </p:cNvPr>
          <p:cNvSpPr/>
          <p:nvPr/>
        </p:nvSpPr>
        <p:spPr>
          <a:xfrm>
            <a:off x="1114425" y="1743649"/>
            <a:ext cx="2037080" cy="1587815"/>
          </a:xfrm>
          <a:custGeom>
            <a:avLst/>
            <a:gdLst>
              <a:gd name="csX0" fmla="*/ 1018540 w 2037080"/>
              <a:gd name="csY0" fmla="*/ 0 h 1587815"/>
              <a:gd name="csX1" fmla="*/ 2037080 w 2037080"/>
              <a:gd name="csY1" fmla="*/ 1018540 h 1587815"/>
              <a:gd name="csX2" fmla="*/ 2016387 w 2037080"/>
              <a:gd name="csY2" fmla="*/ 1223811 h 1587815"/>
              <a:gd name="csX3" fmla="*/ 1995923 w 2037080"/>
              <a:gd name="csY3" fmla="*/ 1303398 h 1587815"/>
              <a:gd name="csX4" fmla="*/ 1958857 w 2037080"/>
              <a:gd name="csY4" fmla="*/ 1293867 h 1587815"/>
              <a:gd name="csX5" fmla="*/ 1753586 w 2037080"/>
              <a:gd name="csY5" fmla="*/ 1273174 h 1587815"/>
              <a:gd name="csX6" fmla="*/ 1033370 w 2037080"/>
              <a:gd name="csY6" fmla="*/ 1571498 h 1587815"/>
              <a:gd name="csX7" fmla="*/ 1018541 w 2037080"/>
              <a:gd name="csY7" fmla="*/ 1587815 h 1587815"/>
              <a:gd name="csX8" fmla="*/ 1003711 w 2037080"/>
              <a:gd name="csY8" fmla="*/ 1571498 h 1587815"/>
              <a:gd name="csX9" fmla="*/ 283494 w 2037080"/>
              <a:gd name="csY9" fmla="*/ 1273174 h 1587815"/>
              <a:gd name="csX10" fmla="*/ 78223 w 2037080"/>
              <a:gd name="csY10" fmla="*/ 1293867 h 1587815"/>
              <a:gd name="csX11" fmla="*/ 41157 w 2037080"/>
              <a:gd name="csY11" fmla="*/ 1303398 h 1587815"/>
              <a:gd name="csX12" fmla="*/ 20693 w 2037080"/>
              <a:gd name="csY12" fmla="*/ 1223811 h 1587815"/>
              <a:gd name="csX13" fmla="*/ 0 w 2037080"/>
              <a:gd name="csY13" fmla="*/ 1018540 h 1587815"/>
              <a:gd name="csX14" fmla="*/ 1018540 w 2037080"/>
              <a:gd name="csY14" fmla="*/ 0 h 15878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37080" h="1587815">
                <a:moveTo>
                  <a:pt x="1018540" y="0"/>
                </a:moveTo>
                <a:cubicBezTo>
                  <a:pt x="1581064" y="0"/>
                  <a:pt x="2037080" y="456016"/>
                  <a:pt x="2037080" y="1018540"/>
                </a:cubicBezTo>
                <a:cubicBezTo>
                  <a:pt x="2037080" y="1088855"/>
                  <a:pt x="2029955" y="1157507"/>
                  <a:pt x="2016387" y="1223811"/>
                </a:cubicBezTo>
                <a:lnTo>
                  <a:pt x="1995923" y="1303398"/>
                </a:lnTo>
                <a:lnTo>
                  <a:pt x="1958857" y="1293867"/>
                </a:lnTo>
                <a:cubicBezTo>
                  <a:pt x="1892553" y="1280299"/>
                  <a:pt x="1823902" y="1273174"/>
                  <a:pt x="1753586" y="1273174"/>
                </a:cubicBezTo>
                <a:cubicBezTo>
                  <a:pt x="1472324" y="1273174"/>
                  <a:pt x="1217689" y="1387178"/>
                  <a:pt x="1033370" y="1571498"/>
                </a:cubicBezTo>
                <a:lnTo>
                  <a:pt x="1018541" y="1587815"/>
                </a:lnTo>
                <a:lnTo>
                  <a:pt x="1003711" y="1571498"/>
                </a:lnTo>
                <a:cubicBezTo>
                  <a:pt x="819391" y="1387178"/>
                  <a:pt x="564756" y="1273174"/>
                  <a:pt x="283494" y="1273174"/>
                </a:cubicBezTo>
                <a:cubicBezTo>
                  <a:pt x="213178" y="1273174"/>
                  <a:pt x="144527" y="1280299"/>
                  <a:pt x="78223" y="1293867"/>
                </a:cubicBezTo>
                <a:lnTo>
                  <a:pt x="41157" y="1303398"/>
                </a:lnTo>
                <a:lnTo>
                  <a:pt x="20693" y="1223811"/>
                </a:lnTo>
                <a:cubicBezTo>
                  <a:pt x="7125" y="1157507"/>
                  <a:pt x="0" y="1088855"/>
                  <a:pt x="0" y="1018540"/>
                </a:cubicBezTo>
                <a:cubicBezTo>
                  <a:pt x="0" y="456016"/>
                  <a:pt x="456016" y="0"/>
                  <a:pt x="1018540" y="0"/>
                </a:cubicBez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4000" tIns="526246" rIns="144000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1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0E5B239-0930-FF3E-6C0B-F021EC3B9540}"/>
              </a:ext>
            </a:extLst>
          </p:cNvPr>
          <p:cNvSpPr/>
          <p:nvPr/>
        </p:nvSpPr>
        <p:spPr>
          <a:xfrm>
            <a:off x="379380" y="3047047"/>
            <a:ext cx="1753587" cy="2006856"/>
          </a:xfrm>
          <a:custGeom>
            <a:avLst/>
            <a:gdLst>
              <a:gd name="csX0" fmla="*/ 776203 w 1753587"/>
              <a:gd name="csY0" fmla="*/ 0 h 2006856"/>
              <a:gd name="csX1" fmla="*/ 780838 w 1753587"/>
              <a:gd name="csY1" fmla="*/ 18025 h 2006856"/>
              <a:gd name="csX2" fmla="*/ 1450703 w 1753587"/>
              <a:gd name="csY2" fmla="*/ 687890 h 2006856"/>
              <a:gd name="csX3" fmla="*/ 1511249 w 1753587"/>
              <a:gd name="csY3" fmla="*/ 703458 h 2006856"/>
              <a:gd name="csX4" fmla="*/ 1490785 w 1753587"/>
              <a:gd name="csY4" fmla="*/ 783045 h 2006856"/>
              <a:gd name="csX5" fmla="*/ 1470092 w 1753587"/>
              <a:gd name="csY5" fmla="*/ 988316 h 2006856"/>
              <a:gd name="csX6" fmla="*/ 1702677 w 1753587"/>
              <a:gd name="csY6" fmla="*/ 1636202 h 2006856"/>
              <a:gd name="csX7" fmla="*/ 1753587 w 1753587"/>
              <a:gd name="csY7" fmla="*/ 1692217 h 2006856"/>
              <a:gd name="csX8" fmla="*/ 1738757 w 1753587"/>
              <a:gd name="csY8" fmla="*/ 1708533 h 2006856"/>
              <a:gd name="csX9" fmla="*/ 1018540 w 1753587"/>
              <a:gd name="csY9" fmla="*/ 2006856 h 2006856"/>
              <a:gd name="csX10" fmla="*/ 0 w 1753587"/>
              <a:gd name="csY10" fmla="*/ 988316 h 2006856"/>
              <a:gd name="csX11" fmla="*/ 715657 w 1753587"/>
              <a:gd name="csY11" fmla="*/ 15568 h 2006856"/>
              <a:gd name="csX12" fmla="*/ 776203 w 1753587"/>
              <a:gd name="csY12" fmla="*/ 0 h 2006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753587" h="2006856">
                <a:moveTo>
                  <a:pt x="776203" y="0"/>
                </a:moveTo>
                <a:lnTo>
                  <a:pt x="780838" y="18025"/>
                </a:lnTo>
                <a:cubicBezTo>
                  <a:pt x="880037" y="336960"/>
                  <a:pt x="1131768" y="588691"/>
                  <a:pt x="1450703" y="687890"/>
                </a:cubicBezTo>
                <a:lnTo>
                  <a:pt x="1511249" y="703458"/>
                </a:lnTo>
                <a:lnTo>
                  <a:pt x="1490785" y="783045"/>
                </a:lnTo>
                <a:cubicBezTo>
                  <a:pt x="1477217" y="849349"/>
                  <a:pt x="1470092" y="918001"/>
                  <a:pt x="1470092" y="988316"/>
                </a:cubicBezTo>
                <a:cubicBezTo>
                  <a:pt x="1470092" y="1234420"/>
                  <a:pt x="1557376" y="1460138"/>
                  <a:pt x="1702677" y="1636202"/>
                </a:cubicBezTo>
                <a:lnTo>
                  <a:pt x="1753587" y="1692217"/>
                </a:lnTo>
                <a:lnTo>
                  <a:pt x="1738757" y="1708533"/>
                </a:lnTo>
                <a:cubicBezTo>
                  <a:pt x="1554437" y="1892852"/>
                  <a:pt x="1299802" y="2006856"/>
                  <a:pt x="1018540" y="2006856"/>
                </a:cubicBezTo>
                <a:cubicBezTo>
                  <a:pt x="456016" y="2006856"/>
                  <a:pt x="0" y="1550840"/>
                  <a:pt x="0" y="988316"/>
                </a:cubicBezTo>
                <a:cubicBezTo>
                  <a:pt x="0" y="531265"/>
                  <a:pt x="301042" y="144527"/>
                  <a:pt x="715657" y="15568"/>
                </a:cubicBezTo>
                <a:lnTo>
                  <a:pt x="776203" y="0"/>
                </a:ln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800" tIns="526246" rIns="622800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2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9093A1D-5935-CA80-6F86-B5F8517F6F22}"/>
              </a:ext>
            </a:extLst>
          </p:cNvPr>
          <p:cNvSpPr/>
          <p:nvPr/>
        </p:nvSpPr>
        <p:spPr>
          <a:xfrm>
            <a:off x="2132967" y="3047047"/>
            <a:ext cx="1753585" cy="2006856"/>
          </a:xfrm>
          <a:custGeom>
            <a:avLst/>
            <a:gdLst>
              <a:gd name="csX0" fmla="*/ 977382 w 1753585"/>
              <a:gd name="csY0" fmla="*/ 0 h 2006856"/>
              <a:gd name="csX1" fmla="*/ 1037928 w 1753585"/>
              <a:gd name="csY1" fmla="*/ 15568 h 2006856"/>
              <a:gd name="csX2" fmla="*/ 1753585 w 1753585"/>
              <a:gd name="csY2" fmla="*/ 988316 h 2006856"/>
              <a:gd name="csX3" fmla="*/ 735045 w 1753585"/>
              <a:gd name="csY3" fmla="*/ 2006856 h 2006856"/>
              <a:gd name="csX4" fmla="*/ 14829 w 1753585"/>
              <a:gd name="csY4" fmla="*/ 1708533 h 2006856"/>
              <a:gd name="csX5" fmla="*/ 0 w 1753585"/>
              <a:gd name="csY5" fmla="*/ 1692217 h 2006856"/>
              <a:gd name="csX6" fmla="*/ 50908 w 1753585"/>
              <a:gd name="csY6" fmla="*/ 1636202 h 2006856"/>
              <a:gd name="csX7" fmla="*/ 283493 w 1753585"/>
              <a:gd name="csY7" fmla="*/ 988316 h 2006856"/>
              <a:gd name="csX8" fmla="*/ 262800 w 1753585"/>
              <a:gd name="csY8" fmla="*/ 783045 h 2006856"/>
              <a:gd name="csX9" fmla="*/ 242336 w 1753585"/>
              <a:gd name="csY9" fmla="*/ 703458 h 2006856"/>
              <a:gd name="csX10" fmla="*/ 302882 w 1753585"/>
              <a:gd name="csY10" fmla="*/ 687890 h 2006856"/>
              <a:gd name="csX11" fmla="*/ 972747 w 1753585"/>
              <a:gd name="csY11" fmla="*/ 18025 h 2006856"/>
              <a:gd name="csX12" fmla="*/ 977382 w 1753585"/>
              <a:gd name="csY12" fmla="*/ 0 h 2006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753585" h="2006856">
                <a:moveTo>
                  <a:pt x="977382" y="0"/>
                </a:moveTo>
                <a:lnTo>
                  <a:pt x="1037928" y="15568"/>
                </a:lnTo>
                <a:cubicBezTo>
                  <a:pt x="1452543" y="144527"/>
                  <a:pt x="1753585" y="531265"/>
                  <a:pt x="1753585" y="988316"/>
                </a:cubicBezTo>
                <a:cubicBezTo>
                  <a:pt x="1753585" y="1550840"/>
                  <a:pt x="1297569" y="2006856"/>
                  <a:pt x="735045" y="2006856"/>
                </a:cubicBezTo>
                <a:cubicBezTo>
                  <a:pt x="453783" y="2006856"/>
                  <a:pt x="199148" y="1892852"/>
                  <a:pt x="14829" y="1708533"/>
                </a:cubicBezTo>
                <a:lnTo>
                  <a:pt x="0" y="1692217"/>
                </a:lnTo>
                <a:lnTo>
                  <a:pt x="50908" y="1636202"/>
                </a:lnTo>
                <a:cubicBezTo>
                  <a:pt x="196209" y="1460138"/>
                  <a:pt x="283493" y="1234420"/>
                  <a:pt x="283493" y="988316"/>
                </a:cubicBezTo>
                <a:cubicBezTo>
                  <a:pt x="283493" y="918001"/>
                  <a:pt x="276368" y="849349"/>
                  <a:pt x="262800" y="783045"/>
                </a:cubicBezTo>
                <a:lnTo>
                  <a:pt x="242336" y="703458"/>
                </a:lnTo>
                <a:lnTo>
                  <a:pt x="302882" y="687890"/>
                </a:lnTo>
                <a:cubicBezTo>
                  <a:pt x="621817" y="588691"/>
                  <a:pt x="873548" y="336960"/>
                  <a:pt x="972747" y="18025"/>
                </a:cubicBezTo>
                <a:lnTo>
                  <a:pt x="977382" y="0"/>
                </a:ln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DEB1F0-E5D0-910E-2A82-DEB53015D5C4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A1175A0-67A3-6D56-71BD-C0A0C66C1207}"/>
              </a:ext>
            </a:extLst>
          </p:cNvPr>
          <p:cNvSpPr txBox="1">
            <a:spLocks/>
          </p:cNvSpPr>
          <p:nvPr/>
        </p:nvSpPr>
        <p:spPr>
          <a:xfrm>
            <a:off x="4257675" y="423043"/>
            <a:ext cx="36766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Composite scores</a:t>
            </a:r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6068BE3-4EF0-7994-B205-142437E912BE}"/>
              </a:ext>
            </a:extLst>
          </p:cNvPr>
          <p:cNvSpPr/>
          <p:nvPr/>
        </p:nvSpPr>
        <p:spPr>
          <a:xfrm>
            <a:off x="1155583" y="3016823"/>
            <a:ext cx="977384" cy="733682"/>
          </a:xfrm>
          <a:custGeom>
            <a:avLst/>
            <a:gdLst>
              <a:gd name="csX0" fmla="*/ 242337 w 977384"/>
              <a:gd name="csY0" fmla="*/ 0 h 733682"/>
              <a:gd name="csX1" fmla="*/ 962554 w 977384"/>
              <a:gd name="csY1" fmla="*/ 298324 h 733682"/>
              <a:gd name="csX2" fmla="*/ 977384 w 977384"/>
              <a:gd name="csY2" fmla="*/ 314641 h 733682"/>
              <a:gd name="csX3" fmla="*/ 926474 w 977384"/>
              <a:gd name="csY3" fmla="*/ 370654 h 733682"/>
              <a:gd name="csX4" fmla="*/ 739681 w 977384"/>
              <a:gd name="csY4" fmla="*/ 715657 h 733682"/>
              <a:gd name="csX5" fmla="*/ 735046 w 977384"/>
              <a:gd name="csY5" fmla="*/ 733682 h 733682"/>
              <a:gd name="csX6" fmla="*/ 674500 w 977384"/>
              <a:gd name="csY6" fmla="*/ 718114 h 733682"/>
              <a:gd name="csX7" fmla="*/ 4635 w 977384"/>
              <a:gd name="csY7" fmla="*/ 48249 h 733682"/>
              <a:gd name="csX8" fmla="*/ 0 w 977384"/>
              <a:gd name="csY8" fmla="*/ 30224 h 733682"/>
              <a:gd name="csX9" fmla="*/ 37066 w 977384"/>
              <a:gd name="csY9" fmla="*/ 20693 h 733682"/>
              <a:gd name="csX10" fmla="*/ 242337 w 977384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4" h="733682">
                <a:moveTo>
                  <a:pt x="242337" y="0"/>
                </a:moveTo>
                <a:cubicBezTo>
                  <a:pt x="523599" y="0"/>
                  <a:pt x="778234" y="114004"/>
                  <a:pt x="962554" y="298324"/>
                </a:cubicBezTo>
                <a:lnTo>
                  <a:pt x="977384" y="314641"/>
                </a:lnTo>
                <a:lnTo>
                  <a:pt x="926474" y="370654"/>
                </a:lnTo>
                <a:cubicBezTo>
                  <a:pt x="843445" y="471262"/>
                  <a:pt x="779360" y="588083"/>
                  <a:pt x="739681" y="715657"/>
                </a:cubicBezTo>
                <a:lnTo>
                  <a:pt x="735046" y="733682"/>
                </a:lnTo>
                <a:lnTo>
                  <a:pt x="674500" y="718114"/>
                </a:lnTo>
                <a:cubicBezTo>
                  <a:pt x="355565" y="618915"/>
                  <a:pt x="103834" y="367184"/>
                  <a:pt x="4635" y="48249"/>
                </a:cubicBezTo>
                <a:lnTo>
                  <a:pt x="0" y="30224"/>
                </a:lnTo>
                <a:lnTo>
                  <a:pt x="37066" y="20693"/>
                </a:lnTo>
                <a:cubicBezTo>
                  <a:pt x="103370" y="7125"/>
                  <a:pt x="172021" y="0"/>
                  <a:pt x="242337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67DB7AC-933A-C068-D4CE-6E4CB4E5A92A}"/>
              </a:ext>
            </a:extLst>
          </p:cNvPr>
          <p:cNvSpPr/>
          <p:nvPr/>
        </p:nvSpPr>
        <p:spPr>
          <a:xfrm>
            <a:off x="2132967" y="3016823"/>
            <a:ext cx="977382" cy="733682"/>
          </a:xfrm>
          <a:custGeom>
            <a:avLst/>
            <a:gdLst>
              <a:gd name="csX0" fmla="*/ 735045 w 977382"/>
              <a:gd name="csY0" fmla="*/ 0 h 733682"/>
              <a:gd name="csX1" fmla="*/ 940316 w 977382"/>
              <a:gd name="csY1" fmla="*/ 20693 h 733682"/>
              <a:gd name="csX2" fmla="*/ 977382 w 977382"/>
              <a:gd name="csY2" fmla="*/ 30224 h 733682"/>
              <a:gd name="csX3" fmla="*/ 972747 w 977382"/>
              <a:gd name="csY3" fmla="*/ 48249 h 733682"/>
              <a:gd name="csX4" fmla="*/ 302882 w 977382"/>
              <a:gd name="csY4" fmla="*/ 718114 h 733682"/>
              <a:gd name="csX5" fmla="*/ 242336 w 977382"/>
              <a:gd name="csY5" fmla="*/ 733682 h 733682"/>
              <a:gd name="csX6" fmla="*/ 237701 w 977382"/>
              <a:gd name="csY6" fmla="*/ 715657 h 733682"/>
              <a:gd name="csX7" fmla="*/ 50908 w 977382"/>
              <a:gd name="csY7" fmla="*/ 370654 h 733682"/>
              <a:gd name="csX8" fmla="*/ 0 w 977382"/>
              <a:gd name="csY8" fmla="*/ 314641 h 733682"/>
              <a:gd name="csX9" fmla="*/ 14829 w 977382"/>
              <a:gd name="csY9" fmla="*/ 298324 h 733682"/>
              <a:gd name="csX10" fmla="*/ 735045 w 977382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2" h="733682">
                <a:moveTo>
                  <a:pt x="735045" y="0"/>
                </a:moveTo>
                <a:cubicBezTo>
                  <a:pt x="805361" y="0"/>
                  <a:pt x="874012" y="7125"/>
                  <a:pt x="940316" y="20693"/>
                </a:cubicBezTo>
                <a:lnTo>
                  <a:pt x="977382" y="30224"/>
                </a:lnTo>
                <a:lnTo>
                  <a:pt x="972747" y="48249"/>
                </a:lnTo>
                <a:cubicBezTo>
                  <a:pt x="873548" y="367184"/>
                  <a:pt x="621817" y="618915"/>
                  <a:pt x="302882" y="718114"/>
                </a:cubicBezTo>
                <a:lnTo>
                  <a:pt x="242336" y="733682"/>
                </a:lnTo>
                <a:lnTo>
                  <a:pt x="237701" y="715657"/>
                </a:lnTo>
                <a:cubicBezTo>
                  <a:pt x="198022" y="588083"/>
                  <a:pt x="133937" y="471262"/>
                  <a:pt x="50908" y="370654"/>
                </a:cubicBezTo>
                <a:lnTo>
                  <a:pt x="0" y="314641"/>
                </a:lnTo>
                <a:lnTo>
                  <a:pt x="14829" y="298324"/>
                </a:lnTo>
                <a:cubicBezTo>
                  <a:pt x="199148" y="114004"/>
                  <a:pt x="453783" y="0"/>
                  <a:pt x="735045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F7F9BBC-0BE0-D055-D773-76566E63A6A0}"/>
              </a:ext>
            </a:extLst>
          </p:cNvPr>
          <p:cNvSpPr/>
          <p:nvPr/>
        </p:nvSpPr>
        <p:spPr>
          <a:xfrm>
            <a:off x="1849472" y="3750505"/>
            <a:ext cx="566988" cy="988759"/>
          </a:xfrm>
          <a:custGeom>
            <a:avLst/>
            <a:gdLst>
              <a:gd name="csX0" fmla="*/ 41157 w 566988"/>
              <a:gd name="csY0" fmla="*/ 0 h 988759"/>
              <a:gd name="csX1" fmla="*/ 78223 w 566988"/>
              <a:gd name="csY1" fmla="*/ 9531 h 988759"/>
              <a:gd name="csX2" fmla="*/ 283494 w 566988"/>
              <a:gd name="csY2" fmla="*/ 30224 h 988759"/>
              <a:gd name="csX3" fmla="*/ 488765 w 566988"/>
              <a:gd name="csY3" fmla="*/ 9531 h 988759"/>
              <a:gd name="csX4" fmla="*/ 525831 w 566988"/>
              <a:gd name="csY4" fmla="*/ 0 h 988759"/>
              <a:gd name="csX5" fmla="*/ 546295 w 566988"/>
              <a:gd name="csY5" fmla="*/ 79587 h 988759"/>
              <a:gd name="csX6" fmla="*/ 566988 w 566988"/>
              <a:gd name="csY6" fmla="*/ 284858 h 988759"/>
              <a:gd name="csX7" fmla="*/ 334403 w 566988"/>
              <a:gd name="csY7" fmla="*/ 932744 h 988759"/>
              <a:gd name="csX8" fmla="*/ 283495 w 566988"/>
              <a:gd name="csY8" fmla="*/ 988759 h 988759"/>
              <a:gd name="csX9" fmla="*/ 232585 w 566988"/>
              <a:gd name="csY9" fmla="*/ 932744 h 988759"/>
              <a:gd name="csX10" fmla="*/ 0 w 566988"/>
              <a:gd name="csY10" fmla="*/ 284858 h 988759"/>
              <a:gd name="csX11" fmla="*/ 20693 w 566988"/>
              <a:gd name="csY11" fmla="*/ 79587 h 988759"/>
              <a:gd name="csX12" fmla="*/ 41157 w 566988"/>
              <a:gd name="csY12" fmla="*/ 0 h 98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566988" h="988759">
                <a:moveTo>
                  <a:pt x="41157" y="0"/>
                </a:moveTo>
                <a:lnTo>
                  <a:pt x="78223" y="9531"/>
                </a:lnTo>
                <a:cubicBezTo>
                  <a:pt x="144527" y="23099"/>
                  <a:pt x="213179" y="30224"/>
                  <a:pt x="283494" y="30224"/>
                </a:cubicBezTo>
                <a:cubicBezTo>
                  <a:pt x="353810" y="30224"/>
                  <a:pt x="422461" y="23099"/>
                  <a:pt x="488765" y="9531"/>
                </a:cubicBezTo>
                <a:lnTo>
                  <a:pt x="525831" y="0"/>
                </a:lnTo>
                <a:lnTo>
                  <a:pt x="546295" y="79587"/>
                </a:lnTo>
                <a:cubicBezTo>
                  <a:pt x="559863" y="145891"/>
                  <a:pt x="566988" y="214543"/>
                  <a:pt x="566988" y="284858"/>
                </a:cubicBezTo>
                <a:cubicBezTo>
                  <a:pt x="566988" y="530962"/>
                  <a:pt x="479704" y="756680"/>
                  <a:pt x="334403" y="932744"/>
                </a:cubicBezTo>
                <a:lnTo>
                  <a:pt x="283495" y="988759"/>
                </a:lnTo>
                <a:lnTo>
                  <a:pt x="232585" y="932744"/>
                </a:lnTo>
                <a:cubicBezTo>
                  <a:pt x="87284" y="756680"/>
                  <a:pt x="0" y="530962"/>
                  <a:pt x="0" y="284858"/>
                </a:cubicBezTo>
                <a:cubicBezTo>
                  <a:pt x="0" y="214543"/>
                  <a:pt x="7125" y="145891"/>
                  <a:pt x="20693" y="79587"/>
                </a:cubicBezTo>
                <a:lnTo>
                  <a:pt x="41157" y="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EE40754-AC39-F126-F91A-8A68F6A6B58D}"/>
              </a:ext>
            </a:extLst>
          </p:cNvPr>
          <p:cNvSpPr/>
          <p:nvPr/>
        </p:nvSpPr>
        <p:spPr>
          <a:xfrm>
            <a:off x="1890629" y="3331464"/>
            <a:ext cx="484674" cy="449265"/>
          </a:xfrm>
          <a:custGeom>
            <a:avLst/>
            <a:gdLst>
              <a:gd name="csX0" fmla="*/ 242338 w 484674"/>
              <a:gd name="csY0" fmla="*/ 0 h 449265"/>
              <a:gd name="csX1" fmla="*/ 293246 w 484674"/>
              <a:gd name="csY1" fmla="*/ 56013 h 449265"/>
              <a:gd name="csX2" fmla="*/ 480039 w 484674"/>
              <a:gd name="csY2" fmla="*/ 401016 h 449265"/>
              <a:gd name="csX3" fmla="*/ 484674 w 484674"/>
              <a:gd name="csY3" fmla="*/ 419041 h 449265"/>
              <a:gd name="csX4" fmla="*/ 447608 w 484674"/>
              <a:gd name="csY4" fmla="*/ 428572 h 449265"/>
              <a:gd name="csX5" fmla="*/ 242337 w 484674"/>
              <a:gd name="csY5" fmla="*/ 449265 h 449265"/>
              <a:gd name="csX6" fmla="*/ 37066 w 484674"/>
              <a:gd name="csY6" fmla="*/ 428572 h 449265"/>
              <a:gd name="csX7" fmla="*/ 0 w 484674"/>
              <a:gd name="csY7" fmla="*/ 419041 h 449265"/>
              <a:gd name="csX8" fmla="*/ 4635 w 484674"/>
              <a:gd name="csY8" fmla="*/ 401016 h 449265"/>
              <a:gd name="csX9" fmla="*/ 191428 w 484674"/>
              <a:gd name="csY9" fmla="*/ 56013 h 449265"/>
              <a:gd name="csX10" fmla="*/ 242338 w 484674"/>
              <a:gd name="csY10" fmla="*/ 0 h 449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84674" h="449265">
                <a:moveTo>
                  <a:pt x="242338" y="0"/>
                </a:moveTo>
                <a:lnTo>
                  <a:pt x="293246" y="56013"/>
                </a:lnTo>
                <a:cubicBezTo>
                  <a:pt x="376275" y="156621"/>
                  <a:pt x="440360" y="273442"/>
                  <a:pt x="480039" y="401016"/>
                </a:cubicBezTo>
                <a:lnTo>
                  <a:pt x="484674" y="419041"/>
                </a:lnTo>
                <a:lnTo>
                  <a:pt x="447608" y="428572"/>
                </a:lnTo>
                <a:cubicBezTo>
                  <a:pt x="381304" y="442140"/>
                  <a:pt x="312653" y="449265"/>
                  <a:pt x="242337" y="449265"/>
                </a:cubicBezTo>
                <a:cubicBezTo>
                  <a:pt x="172022" y="449265"/>
                  <a:pt x="103370" y="442140"/>
                  <a:pt x="37066" y="428572"/>
                </a:cubicBezTo>
                <a:lnTo>
                  <a:pt x="0" y="419041"/>
                </a:lnTo>
                <a:lnTo>
                  <a:pt x="4635" y="401016"/>
                </a:lnTo>
                <a:cubicBezTo>
                  <a:pt x="44314" y="273442"/>
                  <a:pt x="108399" y="156621"/>
                  <a:pt x="191428" y="56013"/>
                </a:cubicBezTo>
                <a:lnTo>
                  <a:pt x="2423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1118CAE-411D-5164-B017-6970B89123E0}"/>
              </a:ext>
            </a:extLst>
          </p:cNvPr>
          <p:cNvSpPr/>
          <p:nvPr/>
        </p:nvSpPr>
        <p:spPr>
          <a:xfrm>
            <a:off x="1155584" y="3016823"/>
            <a:ext cx="977384" cy="733682"/>
          </a:xfrm>
          <a:custGeom>
            <a:avLst/>
            <a:gdLst>
              <a:gd name="csX0" fmla="*/ 242337 w 977384"/>
              <a:gd name="csY0" fmla="*/ 0 h 733682"/>
              <a:gd name="csX1" fmla="*/ 962554 w 977384"/>
              <a:gd name="csY1" fmla="*/ 298324 h 733682"/>
              <a:gd name="csX2" fmla="*/ 977384 w 977384"/>
              <a:gd name="csY2" fmla="*/ 314641 h 733682"/>
              <a:gd name="csX3" fmla="*/ 926474 w 977384"/>
              <a:gd name="csY3" fmla="*/ 370654 h 733682"/>
              <a:gd name="csX4" fmla="*/ 739681 w 977384"/>
              <a:gd name="csY4" fmla="*/ 715657 h 733682"/>
              <a:gd name="csX5" fmla="*/ 735046 w 977384"/>
              <a:gd name="csY5" fmla="*/ 733682 h 733682"/>
              <a:gd name="csX6" fmla="*/ 674500 w 977384"/>
              <a:gd name="csY6" fmla="*/ 718114 h 733682"/>
              <a:gd name="csX7" fmla="*/ 4635 w 977384"/>
              <a:gd name="csY7" fmla="*/ 48249 h 733682"/>
              <a:gd name="csX8" fmla="*/ 0 w 977384"/>
              <a:gd name="csY8" fmla="*/ 30224 h 733682"/>
              <a:gd name="csX9" fmla="*/ 37066 w 977384"/>
              <a:gd name="csY9" fmla="*/ 20693 h 733682"/>
              <a:gd name="csX10" fmla="*/ 242337 w 977384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4" h="733682">
                <a:moveTo>
                  <a:pt x="242337" y="0"/>
                </a:moveTo>
                <a:cubicBezTo>
                  <a:pt x="523599" y="0"/>
                  <a:pt x="778234" y="114004"/>
                  <a:pt x="962554" y="298324"/>
                </a:cubicBezTo>
                <a:lnTo>
                  <a:pt x="977384" y="314641"/>
                </a:lnTo>
                <a:lnTo>
                  <a:pt x="926474" y="370654"/>
                </a:lnTo>
                <a:cubicBezTo>
                  <a:pt x="843445" y="471262"/>
                  <a:pt x="779360" y="588083"/>
                  <a:pt x="739681" y="715657"/>
                </a:cubicBezTo>
                <a:lnTo>
                  <a:pt x="735046" y="733682"/>
                </a:lnTo>
                <a:lnTo>
                  <a:pt x="674500" y="718114"/>
                </a:lnTo>
                <a:cubicBezTo>
                  <a:pt x="355565" y="618915"/>
                  <a:pt x="103834" y="367184"/>
                  <a:pt x="4635" y="48249"/>
                </a:cubicBezTo>
                <a:lnTo>
                  <a:pt x="0" y="30224"/>
                </a:lnTo>
                <a:lnTo>
                  <a:pt x="37066" y="20693"/>
                </a:lnTo>
                <a:cubicBezTo>
                  <a:pt x="103370" y="7125"/>
                  <a:pt x="172021" y="0"/>
                  <a:pt x="2423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777FAAC-1F59-2D9D-BABA-F3F575DDF88E}"/>
              </a:ext>
            </a:extLst>
          </p:cNvPr>
          <p:cNvSpPr/>
          <p:nvPr/>
        </p:nvSpPr>
        <p:spPr>
          <a:xfrm>
            <a:off x="2132968" y="3016823"/>
            <a:ext cx="977382" cy="733682"/>
          </a:xfrm>
          <a:custGeom>
            <a:avLst/>
            <a:gdLst>
              <a:gd name="csX0" fmla="*/ 735045 w 977382"/>
              <a:gd name="csY0" fmla="*/ 0 h 733682"/>
              <a:gd name="csX1" fmla="*/ 940316 w 977382"/>
              <a:gd name="csY1" fmla="*/ 20693 h 733682"/>
              <a:gd name="csX2" fmla="*/ 977382 w 977382"/>
              <a:gd name="csY2" fmla="*/ 30224 h 733682"/>
              <a:gd name="csX3" fmla="*/ 972747 w 977382"/>
              <a:gd name="csY3" fmla="*/ 48249 h 733682"/>
              <a:gd name="csX4" fmla="*/ 302882 w 977382"/>
              <a:gd name="csY4" fmla="*/ 718114 h 733682"/>
              <a:gd name="csX5" fmla="*/ 242336 w 977382"/>
              <a:gd name="csY5" fmla="*/ 733682 h 733682"/>
              <a:gd name="csX6" fmla="*/ 237701 w 977382"/>
              <a:gd name="csY6" fmla="*/ 715657 h 733682"/>
              <a:gd name="csX7" fmla="*/ 50908 w 977382"/>
              <a:gd name="csY7" fmla="*/ 370654 h 733682"/>
              <a:gd name="csX8" fmla="*/ 0 w 977382"/>
              <a:gd name="csY8" fmla="*/ 314641 h 733682"/>
              <a:gd name="csX9" fmla="*/ 14829 w 977382"/>
              <a:gd name="csY9" fmla="*/ 298324 h 733682"/>
              <a:gd name="csX10" fmla="*/ 735045 w 977382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2" h="733682">
                <a:moveTo>
                  <a:pt x="735045" y="0"/>
                </a:moveTo>
                <a:cubicBezTo>
                  <a:pt x="805361" y="0"/>
                  <a:pt x="874012" y="7125"/>
                  <a:pt x="940316" y="20693"/>
                </a:cubicBezTo>
                <a:lnTo>
                  <a:pt x="977382" y="30224"/>
                </a:lnTo>
                <a:lnTo>
                  <a:pt x="972747" y="48249"/>
                </a:lnTo>
                <a:cubicBezTo>
                  <a:pt x="873548" y="367184"/>
                  <a:pt x="621817" y="618915"/>
                  <a:pt x="302882" y="718114"/>
                </a:cubicBezTo>
                <a:lnTo>
                  <a:pt x="242336" y="733682"/>
                </a:lnTo>
                <a:lnTo>
                  <a:pt x="237701" y="715657"/>
                </a:lnTo>
                <a:cubicBezTo>
                  <a:pt x="198022" y="588083"/>
                  <a:pt x="133937" y="471262"/>
                  <a:pt x="50908" y="370654"/>
                </a:cubicBezTo>
                <a:lnTo>
                  <a:pt x="0" y="314641"/>
                </a:lnTo>
                <a:lnTo>
                  <a:pt x="14829" y="298324"/>
                </a:lnTo>
                <a:cubicBezTo>
                  <a:pt x="199148" y="114004"/>
                  <a:pt x="453783" y="0"/>
                  <a:pt x="735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002C816-6068-6EE3-1D18-B1BD6B6D227F}"/>
              </a:ext>
            </a:extLst>
          </p:cNvPr>
          <p:cNvSpPr/>
          <p:nvPr/>
        </p:nvSpPr>
        <p:spPr>
          <a:xfrm>
            <a:off x="1849473" y="3750505"/>
            <a:ext cx="566988" cy="988759"/>
          </a:xfrm>
          <a:custGeom>
            <a:avLst/>
            <a:gdLst>
              <a:gd name="csX0" fmla="*/ 41157 w 566988"/>
              <a:gd name="csY0" fmla="*/ 0 h 988759"/>
              <a:gd name="csX1" fmla="*/ 78223 w 566988"/>
              <a:gd name="csY1" fmla="*/ 9531 h 988759"/>
              <a:gd name="csX2" fmla="*/ 283494 w 566988"/>
              <a:gd name="csY2" fmla="*/ 30224 h 988759"/>
              <a:gd name="csX3" fmla="*/ 488765 w 566988"/>
              <a:gd name="csY3" fmla="*/ 9531 h 988759"/>
              <a:gd name="csX4" fmla="*/ 525831 w 566988"/>
              <a:gd name="csY4" fmla="*/ 0 h 988759"/>
              <a:gd name="csX5" fmla="*/ 546295 w 566988"/>
              <a:gd name="csY5" fmla="*/ 79587 h 988759"/>
              <a:gd name="csX6" fmla="*/ 566988 w 566988"/>
              <a:gd name="csY6" fmla="*/ 284858 h 988759"/>
              <a:gd name="csX7" fmla="*/ 334403 w 566988"/>
              <a:gd name="csY7" fmla="*/ 932744 h 988759"/>
              <a:gd name="csX8" fmla="*/ 283495 w 566988"/>
              <a:gd name="csY8" fmla="*/ 988759 h 988759"/>
              <a:gd name="csX9" fmla="*/ 232585 w 566988"/>
              <a:gd name="csY9" fmla="*/ 932744 h 988759"/>
              <a:gd name="csX10" fmla="*/ 0 w 566988"/>
              <a:gd name="csY10" fmla="*/ 284858 h 988759"/>
              <a:gd name="csX11" fmla="*/ 20693 w 566988"/>
              <a:gd name="csY11" fmla="*/ 79587 h 988759"/>
              <a:gd name="csX12" fmla="*/ 41157 w 566988"/>
              <a:gd name="csY12" fmla="*/ 0 h 98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566988" h="988759">
                <a:moveTo>
                  <a:pt x="41157" y="0"/>
                </a:moveTo>
                <a:lnTo>
                  <a:pt x="78223" y="9531"/>
                </a:lnTo>
                <a:cubicBezTo>
                  <a:pt x="144527" y="23099"/>
                  <a:pt x="213179" y="30224"/>
                  <a:pt x="283494" y="30224"/>
                </a:cubicBezTo>
                <a:cubicBezTo>
                  <a:pt x="353810" y="30224"/>
                  <a:pt x="422461" y="23099"/>
                  <a:pt x="488765" y="9531"/>
                </a:cubicBezTo>
                <a:lnTo>
                  <a:pt x="525831" y="0"/>
                </a:lnTo>
                <a:lnTo>
                  <a:pt x="546295" y="79587"/>
                </a:lnTo>
                <a:cubicBezTo>
                  <a:pt x="559863" y="145891"/>
                  <a:pt x="566988" y="214543"/>
                  <a:pt x="566988" y="284858"/>
                </a:cubicBezTo>
                <a:cubicBezTo>
                  <a:pt x="566988" y="530962"/>
                  <a:pt x="479704" y="756680"/>
                  <a:pt x="334403" y="932744"/>
                </a:cubicBezTo>
                <a:lnTo>
                  <a:pt x="283495" y="988759"/>
                </a:lnTo>
                <a:lnTo>
                  <a:pt x="232585" y="932744"/>
                </a:lnTo>
                <a:cubicBezTo>
                  <a:pt x="87284" y="756680"/>
                  <a:pt x="0" y="530962"/>
                  <a:pt x="0" y="284858"/>
                </a:cubicBezTo>
                <a:cubicBezTo>
                  <a:pt x="0" y="214543"/>
                  <a:pt x="7125" y="145891"/>
                  <a:pt x="20693" y="79587"/>
                </a:cubicBezTo>
                <a:lnTo>
                  <a:pt x="411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41E26D8-E637-B9E6-B547-5B583C349D09}"/>
              </a:ext>
            </a:extLst>
          </p:cNvPr>
          <p:cNvSpPr/>
          <p:nvPr/>
        </p:nvSpPr>
        <p:spPr>
          <a:xfrm>
            <a:off x="1890630" y="3331464"/>
            <a:ext cx="484674" cy="449265"/>
          </a:xfrm>
          <a:custGeom>
            <a:avLst/>
            <a:gdLst>
              <a:gd name="csX0" fmla="*/ 242338 w 484674"/>
              <a:gd name="csY0" fmla="*/ 0 h 449265"/>
              <a:gd name="csX1" fmla="*/ 293246 w 484674"/>
              <a:gd name="csY1" fmla="*/ 56013 h 449265"/>
              <a:gd name="csX2" fmla="*/ 480039 w 484674"/>
              <a:gd name="csY2" fmla="*/ 401016 h 449265"/>
              <a:gd name="csX3" fmla="*/ 484674 w 484674"/>
              <a:gd name="csY3" fmla="*/ 419041 h 449265"/>
              <a:gd name="csX4" fmla="*/ 447608 w 484674"/>
              <a:gd name="csY4" fmla="*/ 428572 h 449265"/>
              <a:gd name="csX5" fmla="*/ 242337 w 484674"/>
              <a:gd name="csY5" fmla="*/ 449265 h 449265"/>
              <a:gd name="csX6" fmla="*/ 37066 w 484674"/>
              <a:gd name="csY6" fmla="*/ 428572 h 449265"/>
              <a:gd name="csX7" fmla="*/ 0 w 484674"/>
              <a:gd name="csY7" fmla="*/ 419041 h 449265"/>
              <a:gd name="csX8" fmla="*/ 4635 w 484674"/>
              <a:gd name="csY8" fmla="*/ 401016 h 449265"/>
              <a:gd name="csX9" fmla="*/ 191428 w 484674"/>
              <a:gd name="csY9" fmla="*/ 56013 h 449265"/>
              <a:gd name="csX10" fmla="*/ 242338 w 484674"/>
              <a:gd name="csY10" fmla="*/ 0 h 449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84674" h="449265">
                <a:moveTo>
                  <a:pt x="242338" y="0"/>
                </a:moveTo>
                <a:lnTo>
                  <a:pt x="293246" y="56013"/>
                </a:lnTo>
                <a:cubicBezTo>
                  <a:pt x="376275" y="156621"/>
                  <a:pt x="440360" y="273442"/>
                  <a:pt x="480039" y="401016"/>
                </a:cubicBezTo>
                <a:lnTo>
                  <a:pt x="484674" y="419041"/>
                </a:lnTo>
                <a:lnTo>
                  <a:pt x="447608" y="428572"/>
                </a:lnTo>
                <a:cubicBezTo>
                  <a:pt x="381304" y="442140"/>
                  <a:pt x="312653" y="449265"/>
                  <a:pt x="242337" y="449265"/>
                </a:cubicBezTo>
                <a:cubicBezTo>
                  <a:pt x="172022" y="449265"/>
                  <a:pt x="103370" y="442140"/>
                  <a:pt x="37066" y="428572"/>
                </a:cubicBezTo>
                <a:lnTo>
                  <a:pt x="0" y="419041"/>
                </a:lnTo>
                <a:lnTo>
                  <a:pt x="4635" y="401016"/>
                </a:lnTo>
                <a:cubicBezTo>
                  <a:pt x="44314" y="273442"/>
                  <a:pt x="108399" y="156621"/>
                  <a:pt x="191428" y="56013"/>
                </a:cubicBezTo>
                <a:lnTo>
                  <a:pt x="242338" y="0"/>
                </a:lnTo>
                <a:close/>
              </a:path>
            </a:pathLst>
          </a:custGeom>
          <a:noFill/>
          <a:ln w="28575">
            <a:noFill/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84C239-D7AF-30DB-FA1E-1FF402AB3938}"/>
                  </a:ext>
                </a:extLst>
              </p:cNvPr>
              <p:cNvSpPr txBox="1"/>
              <p:nvPr/>
            </p:nvSpPr>
            <p:spPr>
              <a:xfrm>
                <a:off x="1830220" y="3396772"/>
                <a:ext cx="605489" cy="37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800" i="1" kern="120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800" b="0" i="1" kern="12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84C239-D7AF-30DB-FA1E-1FF402AB3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20" y="3396772"/>
                <a:ext cx="605489" cy="378758"/>
              </a:xfrm>
              <a:prstGeom prst="rect">
                <a:avLst/>
              </a:prstGeom>
              <a:blipFill>
                <a:blip r:embed="rId3"/>
                <a:stretch>
                  <a:fillRect t="-8065"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F4169C9-3425-8A48-D730-B0DB5BEEE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177" y="1592647"/>
            <a:ext cx="2963205" cy="3672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B2C3BE-2AEC-596D-B946-8A1CDA77E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608" y="1850375"/>
            <a:ext cx="4297512" cy="29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6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4865-4A62-AC0A-F5F4-D03A8C42D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DB119F4-8460-D4AB-4180-716316CAF9EF}"/>
              </a:ext>
            </a:extLst>
          </p:cNvPr>
          <p:cNvSpPr/>
          <p:nvPr/>
        </p:nvSpPr>
        <p:spPr>
          <a:xfrm>
            <a:off x="1114425" y="1743649"/>
            <a:ext cx="2037080" cy="1587815"/>
          </a:xfrm>
          <a:custGeom>
            <a:avLst/>
            <a:gdLst>
              <a:gd name="csX0" fmla="*/ 1018540 w 2037080"/>
              <a:gd name="csY0" fmla="*/ 0 h 1587815"/>
              <a:gd name="csX1" fmla="*/ 2037080 w 2037080"/>
              <a:gd name="csY1" fmla="*/ 1018540 h 1587815"/>
              <a:gd name="csX2" fmla="*/ 2016387 w 2037080"/>
              <a:gd name="csY2" fmla="*/ 1223811 h 1587815"/>
              <a:gd name="csX3" fmla="*/ 1995923 w 2037080"/>
              <a:gd name="csY3" fmla="*/ 1303398 h 1587815"/>
              <a:gd name="csX4" fmla="*/ 1958857 w 2037080"/>
              <a:gd name="csY4" fmla="*/ 1293867 h 1587815"/>
              <a:gd name="csX5" fmla="*/ 1753586 w 2037080"/>
              <a:gd name="csY5" fmla="*/ 1273174 h 1587815"/>
              <a:gd name="csX6" fmla="*/ 1033370 w 2037080"/>
              <a:gd name="csY6" fmla="*/ 1571498 h 1587815"/>
              <a:gd name="csX7" fmla="*/ 1018541 w 2037080"/>
              <a:gd name="csY7" fmla="*/ 1587815 h 1587815"/>
              <a:gd name="csX8" fmla="*/ 1003711 w 2037080"/>
              <a:gd name="csY8" fmla="*/ 1571498 h 1587815"/>
              <a:gd name="csX9" fmla="*/ 283494 w 2037080"/>
              <a:gd name="csY9" fmla="*/ 1273174 h 1587815"/>
              <a:gd name="csX10" fmla="*/ 78223 w 2037080"/>
              <a:gd name="csY10" fmla="*/ 1293867 h 1587815"/>
              <a:gd name="csX11" fmla="*/ 41157 w 2037080"/>
              <a:gd name="csY11" fmla="*/ 1303398 h 1587815"/>
              <a:gd name="csX12" fmla="*/ 20693 w 2037080"/>
              <a:gd name="csY12" fmla="*/ 1223811 h 1587815"/>
              <a:gd name="csX13" fmla="*/ 0 w 2037080"/>
              <a:gd name="csY13" fmla="*/ 1018540 h 1587815"/>
              <a:gd name="csX14" fmla="*/ 1018540 w 2037080"/>
              <a:gd name="csY14" fmla="*/ 0 h 15878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37080" h="1587815">
                <a:moveTo>
                  <a:pt x="1018540" y="0"/>
                </a:moveTo>
                <a:cubicBezTo>
                  <a:pt x="1581064" y="0"/>
                  <a:pt x="2037080" y="456016"/>
                  <a:pt x="2037080" y="1018540"/>
                </a:cubicBezTo>
                <a:cubicBezTo>
                  <a:pt x="2037080" y="1088855"/>
                  <a:pt x="2029955" y="1157507"/>
                  <a:pt x="2016387" y="1223811"/>
                </a:cubicBezTo>
                <a:lnTo>
                  <a:pt x="1995923" y="1303398"/>
                </a:lnTo>
                <a:lnTo>
                  <a:pt x="1958857" y="1293867"/>
                </a:lnTo>
                <a:cubicBezTo>
                  <a:pt x="1892553" y="1280299"/>
                  <a:pt x="1823902" y="1273174"/>
                  <a:pt x="1753586" y="1273174"/>
                </a:cubicBezTo>
                <a:cubicBezTo>
                  <a:pt x="1472324" y="1273174"/>
                  <a:pt x="1217689" y="1387178"/>
                  <a:pt x="1033370" y="1571498"/>
                </a:cubicBezTo>
                <a:lnTo>
                  <a:pt x="1018541" y="1587815"/>
                </a:lnTo>
                <a:lnTo>
                  <a:pt x="1003711" y="1571498"/>
                </a:lnTo>
                <a:cubicBezTo>
                  <a:pt x="819391" y="1387178"/>
                  <a:pt x="564756" y="1273174"/>
                  <a:pt x="283494" y="1273174"/>
                </a:cubicBezTo>
                <a:cubicBezTo>
                  <a:pt x="213178" y="1273174"/>
                  <a:pt x="144527" y="1280299"/>
                  <a:pt x="78223" y="1293867"/>
                </a:cubicBezTo>
                <a:lnTo>
                  <a:pt x="41157" y="1303398"/>
                </a:lnTo>
                <a:lnTo>
                  <a:pt x="20693" y="1223811"/>
                </a:lnTo>
                <a:cubicBezTo>
                  <a:pt x="7125" y="1157507"/>
                  <a:pt x="0" y="1088855"/>
                  <a:pt x="0" y="1018540"/>
                </a:cubicBezTo>
                <a:cubicBezTo>
                  <a:pt x="0" y="456016"/>
                  <a:pt x="456016" y="0"/>
                  <a:pt x="1018540" y="0"/>
                </a:cubicBez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44000" tIns="526246" rIns="144000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1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76DCB9A-C295-1149-7E72-3A1D36DDCC68}"/>
              </a:ext>
            </a:extLst>
          </p:cNvPr>
          <p:cNvSpPr/>
          <p:nvPr/>
        </p:nvSpPr>
        <p:spPr>
          <a:xfrm>
            <a:off x="379380" y="3047047"/>
            <a:ext cx="1753587" cy="2006856"/>
          </a:xfrm>
          <a:custGeom>
            <a:avLst/>
            <a:gdLst>
              <a:gd name="csX0" fmla="*/ 776203 w 1753587"/>
              <a:gd name="csY0" fmla="*/ 0 h 2006856"/>
              <a:gd name="csX1" fmla="*/ 780838 w 1753587"/>
              <a:gd name="csY1" fmla="*/ 18025 h 2006856"/>
              <a:gd name="csX2" fmla="*/ 1450703 w 1753587"/>
              <a:gd name="csY2" fmla="*/ 687890 h 2006856"/>
              <a:gd name="csX3" fmla="*/ 1511249 w 1753587"/>
              <a:gd name="csY3" fmla="*/ 703458 h 2006856"/>
              <a:gd name="csX4" fmla="*/ 1490785 w 1753587"/>
              <a:gd name="csY4" fmla="*/ 783045 h 2006856"/>
              <a:gd name="csX5" fmla="*/ 1470092 w 1753587"/>
              <a:gd name="csY5" fmla="*/ 988316 h 2006856"/>
              <a:gd name="csX6" fmla="*/ 1702677 w 1753587"/>
              <a:gd name="csY6" fmla="*/ 1636202 h 2006856"/>
              <a:gd name="csX7" fmla="*/ 1753587 w 1753587"/>
              <a:gd name="csY7" fmla="*/ 1692217 h 2006856"/>
              <a:gd name="csX8" fmla="*/ 1738757 w 1753587"/>
              <a:gd name="csY8" fmla="*/ 1708533 h 2006856"/>
              <a:gd name="csX9" fmla="*/ 1018540 w 1753587"/>
              <a:gd name="csY9" fmla="*/ 2006856 h 2006856"/>
              <a:gd name="csX10" fmla="*/ 0 w 1753587"/>
              <a:gd name="csY10" fmla="*/ 988316 h 2006856"/>
              <a:gd name="csX11" fmla="*/ 715657 w 1753587"/>
              <a:gd name="csY11" fmla="*/ 15568 h 2006856"/>
              <a:gd name="csX12" fmla="*/ 776203 w 1753587"/>
              <a:gd name="csY12" fmla="*/ 0 h 2006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753587" h="2006856">
                <a:moveTo>
                  <a:pt x="776203" y="0"/>
                </a:moveTo>
                <a:lnTo>
                  <a:pt x="780838" y="18025"/>
                </a:lnTo>
                <a:cubicBezTo>
                  <a:pt x="880037" y="336960"/>
                  <a:pt x="1131768" y="588691"/>
                  <a:pt x="1450703" y="687890"/>
                </a:cubicBezTo>
                <a:lnTo>
                  <a:pt x="1511249" y="703458"/>
                </a:lnTo>
                <a:lnTo>
                  <a:pt x="1490785" y="783045"/>
                </a:lnTo>
                <a:cubicBezTo>
                  <a:pt x="1477217" y="849349"/>
                  <a:pt x="1470092" y="918001"/>
                  <a:pt x="1470092" y="988316"/>
                </a:cubicBezTo>
                <a:cubicBezTo>
                  <a:pt x="1470092" y="1234420"/>
                  <a:pt x="1557376" y="1460138"/>
                  <a:pt x="1702677" y="1636202"/>
                </a:cubicBezTo>
                <a:lnTo>
                  <a:pt x="1753587" y="1692217"/>
                </a:lnTo>
                <a:lnTo>
                  <a:pt x="1738757" y="1708533"/>
                </a:lnTo>
                <a:cubicBezTo>
                  <a:pt x="1554437" y="1892852"/>
                  <a:pt x="1299802" y="2006856"/>
                  <a:pt x="1018540" y="2006856"/>
                </a:cubicBezTo>
                <a:cubicBezTo>
                  <a:pt x="456016" y="2006856"/>
                  <a:pt x="0" y="1550840"/>
                  <a:pt x="0" y="988316"/>
                </a:cubicBezTo>
                <a:cubicBezTo>
                  <a:pt x="0" y="531265"/>
                  <a:pt x="301042" y="144527"/>
                  <a:pt x="715657" y="15568"/>
                </a:cubicBezTo>
                <a:lnTo>
                  <a:pt x="776203" y="0"/>
                </a:ln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0800" tIns="526246" rIns="622800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2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A0AC14C-1A49-01B0-9412-95DC0FC81A38}"/>
              </a:ext>
            </a:extLst>
          </p:cNvPr>
          <p:cNvSpPr/>
          <p:nvPr/>
        </p:nvSpPr>
        <p:spPr>
          <a:xfrm>
            <a:off x="2132967" y="3047047"/>
            <a:ext cx="1753585" cy="2006856"/>
          </a:xfrm>
          <a:custGeom>
            <a:avLst/>
            <a:gdLst>
              <a:gd name="csX0" fmla="*/ 977382 w 1753585"/>
              <a:gd name="csY0" fmla="*/ 0 h 2006856"/>
              <a:gd name="csX1" fmla="*/ 1037928 w 1753585"/>
              <a:gd name="csY1" fmla="*/ 15568 h 2006856"/>
              <a:gd name="csX2" fmla="*/ 1753585 w 1753585"/>
              <a:gd name="csY2" fmla="*/ 988316 h 2006856"/>
              <a:gd name="csX3" fmla="*/ 735045 w 1753585"/>
              <a:gd name="csY3" fmla="*/ 2006856 h 2006856"/>
              <a:gd name="csX4" fmla="*/ 14829 w 1753585"/>
              <a:gd name="csY4" fmla="*/ 1708533 h 2006856"/>
              <a:gd name="csX5" fmla="*/ 0 w 1753585"/>
              <a:gd name="csY5" fmla="*/ 1692217 h 2006856"/>
              <a:gd name="csX6" fmla="*/ 50908 w 1753585"/>
              <a:gd name="csY6" fmla="*/ 1636202 h 2006856"/>
              <a:gd name="csX7" fmla="*/ 283493 w 1753585"/>
              <a:gd name="csY7" fmla="*/ 988316 h 2006856"/>
              <a:gd name="csX8" fmla="*/ 262800 w 1753585"/>
              <a:gd name="csY8" fmla="*/ 783045 h 2006856"/>
              <a:gd name="csX9" fmla="*/ 242336 w 1753585"/>
              <a:gd name="csY9" fmla="*/ 703458 h 2006856"/>
              <a:gd name="csX10" fmla="*/ 302882 w 1753585"/>
              <a:gd name="csY10" fmla="*/ 687890 h 2006856"/>
              <a:gd name="csX11" fmla="*/ 972747 w 1753585"/>
              <a:gd name="csY11" fmla="*/ 18025 h 2006856"/>
              <a:gd name="csX12" fmla="*/ 977382 w 1753585"/>
              <a:gd name="csY12" fmla="*/ 0 h 20068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753585" h="2006856">
                <a:moveTo>
                  <a:pt x="977382" y="0"/>
                </a:moveTo>
                <a:lnTo>
                  <a:pt x="1037928" y="15568"/>
                </a:lnTo>
                <a:cubicBezTo>
                  <a:pt x="1452543" y="144527"/>
                  <a:pt x="1753585" y="531265"/>
                  <a:pt x="1753585" y="988316"/>
                </a:cubicBezTo>
                <a:cubicBezTo>
                  <a:pt x="1753585" y="1550840"/>
                  <a:pt x="1297569" y="2006856"/>
                  <a:pt x="735045" y="2006856"/>
                </a:cubicBezTo>
                <a:cubicBezTo>
                  <a:pt x="453783" y="2006856"/>
                  <a:pt x="199148" y="1892852"/>
                  <a:pt x="14829" y="1708533"/>
                </a:cubicBezTo>
                <a:lnTo>
                  <a:pt x="0" y="1692217"/>
                </a:lnTo>
                <a:lnTo>
                  <a:pt x="50908" y="1636202"/>
                </a:lnTo>
                <a:cubicBezTo>
                  <a:pt x="196209" y="1460138"/>
                  <a:pt x="283493" y="1234420"/>
                  <a:pt x="283493" y="988316"/>
                </a:cubicBezTo>
                <a:cubicBezTo>
                  <a:pt x="283493" y="918001"/>
                  <a:pt x="276368" y="849349"/>
                  <a:pt x="262800" y="783045"/>
                </a:cubicBezTo>
                <a:lnTo>
                  <a:pt x="242336" y="703458"/>
                </a:lnTo>
                <a:lnTo>
                  <a:pt x="302882" y="687890"/>
                </a:lnTo>
                <a:cubicBezTo>
                  <a:pt x="621817" y="588691"/>
                  <a:pt x="873548" y="336960"/>
                  <a:pt x="972747" y="18025"/>
                </a:cubicBezTo>
                <a:lnTo>
                  <a:pt x="977382" y="0"/>
                </a:lnTo>
                <a:close/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V</a:t>
            </a:r>
            <a:r>
              <a:rPr lang="en-GB" sz="2400" kern="1200" baseline="-25000" dirty="0"/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1DE2A9-10C6-ABEE-9D92-9C5377188D94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966E7D8-201E-1DAE-E073-CD8F776E12BF}"/>
              </a:ext>
            </a:extLst>
          </p:cNvPr>
          <p:cNvSpPr txBox="1">
            <a:spLocks/>
          </p:cNvSpPr>
          <p:nvPr/>
        </p:nvSpPr>
        <p:spPr>
          <a:xfrm>
            <a:off x="4257675" y="423043"/>
            <a:ext cx="36766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Composite scores</a:t>
            </a:r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02F99FE-53E6-DBF5-EA3E-663E247B8E23}"/>
              </a:ext>
            </a:extLst>
          </p:cNvPr>
          <p:cNvSpPr/>
          <p:nvPr/>
        </p:nvSpPr>
        <p:spPr>
          <a:xfrm>
            <a:off x="1155583" y="3016823"/>
            <a:ext cx="977384" cy="733682"/>
          </a:xfrm>
          <a:custGeom>
            <a:avLst/>
            <a:gdLst>
              <a:gd name="csX0" fmla="*/ 242337 w 977384"/>
              <a:gd name="csY0" fmla="*/ 0 h 733682"/>
              <a:gd name="csX1" fmla="*/ 962554 w 977384"/>
              <a:gd name="csY1" fmla="*/ 298324 h 733682"/>
              <a:gd name="csX2" fmla="*/ 977384 w 977384"/>
              <a:gd name="csY2" fmla="*/ 314641 h 733682"/>
              <a:gd name="csX3" fmla="*/ 926474 w 977384"/>
              <a:gd name="csY3" fmla="*/ 370654 h 733682"/>
              <a:gd name="csX4" fmla="*/ 739681 w 977384"/>
              <a:gd name="csY4" fmla="*/ 715657 h 733682"/>
              <a:gd name="csX5" fmla="*/ 735046 w 977384"/>
              <a:gd name="csY5" fmla="*/ 733682 h 733682"/>
              <a:gd name="csX6" fmla="*/ 674500 w 977384"/>
              <a:gd name="csY6" fmla="*/ 718114 h 733682"/>
              <a:gd name="csX7" fmla="*/ 4635 w 977384"/>
              <a:gd name="csY7" fmla="*/ 48249 h 733682"/>
              <a:gd name="csX8" fmla="*/ 0 w 977384"/>
              <a:gd name="csY8" fmla="*/ 30224 h 733682"/>
              <a:gd name="csX9" fmla="*/ 37066 w 977384"/>
              <a:gd name="csY9" fmla="*/ 20693 h 733682"/>
              <a:gd name="csX10" fmla="*/ 242337 w 977384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4" h="733682">
                <a:moveTo>
                  <a:pt x="242337" y="0"/>
                </a:moveTo>
                <a:cubicBezTo>
                  <a:pt x="523599" y="0"/>
                  <a:pt x="778234" y="114004"/>
                  <a:pt x="962554" y="298324"/>
                </a:cubicBezTo>
                <a:lnTo>
                  <a:pt x="977384" y="314641"/>
                </a:lnTo>
                <a:lnTo>
                  <a:pt x="926474" y="370654"/>
                </a:lnTo>
                <a:cubicBezTo>
                  <a:pt x="843445" y="471262"/>
                  <a:pt x="779360" y="588083"/>
                  <a:pt x="739681" y="715657"/>
                </a:cubicBezTo>
                <a:lnTo>
                  <a:pt x="735046" y="733682"/>
                </a:lnTo>
                <a:lnTo>
                  <a:pt x="674500" y="718114"/>
                </a:lnTo>
                <a:cubicBezTo>
                  <a:pt x="355565" y="618915"/>
                  <a:pt x="103834" y="367184"/>
                  <a:pt x="4635" y="48249"/>
                </a:cubicBezTo>
                <a:lnTo>
                  <a:pt x="0" y="30224"/>
                </a:lnTo>
                <a:lnTo>
                  <a:pt x="37066" y="20693"/>
                </a:lnTo>
                <a:cubicBezTo>
                  <a:pt x="103370" y="7125"/>
                  <a:pt x="172021" y="0"/>
                  <a:pt x="242337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1B6B239-5745-7275-9F62-B818E0B3C207}"/>
              </a:ext>
            </a:extLst>
          </p:cNvPr>
          <p:cNvSpPr/>
          <p:nvPr/>
        </p:nvSpPr>
        <p:spPr>
          <a:xfrm>
            <a:off x="2132967" y="3016823"/>
            <a:ext cx="977382" cy="733682"/>
          </a:xfrm>
          <a:custGeom>
            <a:avLst/>
            <a:gdLst>
              <a:gd name="csX0" fmla="*/ 735045 w 977382"/>
              <a:gd name="csY0" fmla="*/ 0 h 733682"/>
              <a:gd name="csX1" fmla="*/ 940316 w 977382"/>
              <a:gd name="csY1" fmla="*/ 20693 h 733682"/>
              <a:gd name="csX2" fmla="*/ 977382 w 977382"/>
              <a:gd name="csY2" fmla="*/ 30224 h 733682"/>
              <a:gd name="csX3" fmla="*/ 972747 w 977382"/>
              <a:gd name="csY3" fmla="*/ 48249 h 733682"/>
              <a:gd name="csX4" fmla="*/ 302882 w 977382"/>
              <a:gd name="csY4" fmla="*/ 718114 h 733682"/>
              <a:gd name="csX5" fmla="*/ 242336 w 977382"/>
              <a:gd name="csY5" fmla="*/ 733682 h 733682"/>
              <a:gd name="csX6" fmla="*/ 237701 w 977382"/>
              <a:gd name="csY6" fmla="*/ 715657 h 733682"/>
              <a:gd name="csX7" fmla="*/ 50908 w 977382"/>
              <a:gd name="csY7" fmla="*/ 370654 h 733682"/>
              <a:gd name="csX8" fmla="*/ 0 w 977382"/>
              <a:gd name="csY8" fmla="*/ 314641 h 733682"/>
              <a:gd name="csX9" fmla="*/ 14829 w 977382"/>
              <a:gd name="csY9" fmla="*/ 298324 h 733682"/>
              <a:gd name="csX10" fmla="*/ 735045 w 977382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2" h="733682">
                <a:moveTo>
                  <a:pt x="735045" y="0"/>
                </a:moveTo>
                <a:cubicBezTo>
                  <a:pt x="805361" y="0"/>
                  <a:pt x="874012" y="7125"/>
                  <a:pt x="940316" y="20693"/>
                </a:cubicBezTo>
                <a:lnTo>
                  <a:pt x="977382" y="30224"/>
                </a:lnTo>
                <a:lnTo>
                  <a:pt x="972747" y="48249"/>
                </a:lnTo>
                <a:cubicBezTo>
                  <a:pt x="873548" y="367184"/>
                  <a:pt x="621817" y="618915"/>
                  <a:pt x="302882" y="718114"/>
                </a:cubicBezTo>
                <a:lnTo>
                  <a:pt x="242336" y="733682"/>
                </a:lnTo>
                <a:lnTo>
                  <a:pt x="237701" y="715657"/>
                </a:lnTo>
                <a:cubicBezTo>
                  <a:pt x="198022" y="588083"/>
                  <a:pt x="133937" y="471262"/>
                  <a:pt x="50908" y="370654"/>
                </a:cubicBezTo>
                <a:lnTo>
                  <a:pt x="0" y="314641"/>
                </a:lnTo>
                <a:lnTo>
                  <a:pt x="14829" y="298324"/>
                </a:lnTo>
                <a:cubicBezTo>
                  <a:pt x="199148" y="114004"/>
                  <a:pt x="453783" y="0"/>
                  <a:pt x="735045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C5D62B9-9587-5F10-76B1-99A91E99A3D7}"/>
              </a:ext>
            </a:extLst>
          </p:cNvPr>
          <p:cNvSpPr/>
          <p:nvPr/>
        </p:nvSpPr>
        <p:spPr>
          <a:xfrm>
            <a:off x="1849472" y="3750505"/>
            <a:ext cx="566988" cy="988759"/>
          </a:xfrm>
          <a:custGeom>
            <a:avLst/>
            <a:gdLst>
              <a:gd name="csX0" fmla="*/ 41157 w 566988"/>
              <a:gd name="csY0" fmla="*/ 0 h 988759"/>
              <a:gd name="csX1" fmla="*/ 78223 w 566988"/>
              <a:gd name="csY1" fmla="*/ 9531 h 988759"/>
              <a:gd name="csX2" fmla="*/ 283494 w 566988"/>
              <a:gd name="csY2" fmla="*/ 30224 h 988759"/>
              <a:gd name="csX3" fmla="*/ 488765 w 566988"/>
              <a:gd name="csY3" fmla="*/ 9531 h 988759"/>
              <a:gd name="csX4" fmla="*/ 525831 w 566988"/>
              <a:gd name="csY4" fmla="*/ 0 h 988759"/>
              <a:gd name="csX5" fmla="*/ 546295 w 566988"/>
              <a:gd name="csY5" fmla="*/ 79587 h 988759"/>
              <a:gd name="csX6" fmla="*/ 566988 w 566988"/>
              <a:gd name="csY6" fmla="*/ 284858 h 988759"/>
              <a:gd name="csX7" fmla="*/ 334403 w 566988"/>
              <a:gd name="csY7" fmla="*/ 932744 h 988759"/>
              <a:gd name="csX8" fmla="*/ 283495 w 566988"/>
              <a:gd name="csY8" fmla="*/ 988759 h 988759"/>
              <a:gd name="csX9" fmla="*/ 232585 w 566988"/>
              <a:gd name="csY9" fmla="*/ 932744 h 988759"/>
              <a:gd name="csX10" fmla="*/ 0 w 566988"/>
              <a:gd name="csY10" fmla="*/ 284858 h 988759"/>
              <a:gd name="csX11" fmla="*/ 20693 w 566988"/>
              <a:gd name="csY11" fmla="*/ 79587 h 988759"/>
              <a:gd name="csX12" fmla="*/ 41157 w 566988"/>
              <a:gd name="csY12" fmla="*/ 0 h 98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566988" h="988759">
                <a:moveTo>
                  <a:pt x="41157" y="0"/>
                </a:moveTo>
                <a:lnTo>
                  <a:pt x="78223" y="9531"/>
                </a:lnTo>
                <a:cubicBezTo>
                  <a:pt x="144527" y="23099"/>
                  <a:pt x="213179" y="30224"/>
                  <a:pt x="283494" y="30224"/>
                </a:cubicBezTo>
                <a:cubicBezTo>
                  <a:pt x="353810" y="30224"/>
                  <a:pt x="422461" y="23099"/>
                  <a:pt x="488765" y="9531"/>
                </a:cubicBezTo>
                <a:lnTo>
                  <a:pt x="525831" y="0"/>
                </a:lnTo>
                <a:lnTo>
                  <a:pt x="546295" y="79587"/>
                </a:lnTo>
                <a:cubicBezTo>
                  <a:pt x="559863" y="145891"/>
                  <a:pt x="566988" y="214543"/>
                  <a:pt x="566988" y="284858"/>
                </a:cubicBezTo>
                <a:cubicBezTo>
                  <a:pt x="566988" y="530962"/>
                  <a:pt x="479704" y="756680"/>
                  <a:pt x="334403" y="932744"/>
                </a:cubicBezTo>
                <a:lnTo>
                  <a:pt x="283495" y="988759"/>
                </a:lnTo>
                <a:lnTo>
                  <a:pt x="232585" y="932744"/>
                </a:lnTo>
                <a:cubicBezTo>
                  <a:pt x="87284" y="756680"/>
                  <a:pt x="0" y="530962"/>
                  <a:pt x="0" y="284858"/>
                </a:cubicBezTo>
                <a:cubicBezTo>
                  <a:pt x="0" y="214543"/>
                  <a:pt x="7125" y="145891"/>
                  <a:pt x="20693" y="79587"/>
                </a:cubicBezTo>
                <a:lnTo>
                  <a:pt x="41157" y="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E3E2B99-B323-F0D5-5592-966C512BBE0E}"/>
              </a:ext>
            </a:extLst>
          </p:cNvPr>
          <p:cNvSpPr/>
          <p:nvPr/>
        </p:nvSpPr>
        <p:spPr>
          <a:xfrm>
            <a:off x="1890629" y="3331464"/>
            <a:ext cx="484674" cy="449265"/>
          </a:xfrm>
          <a:custGeom>
            <a:avLst/>
            <a:gdLst>
              <a:gd name="csX0" fmla="*/ 242338 w 484674"/>
              <a:gd name="csY0" fmla="*/ 0 h 449265"/>
              <a:gd name="csX1" fmla="*/ 293246 w 484674"/>
              <a:gd name="csY1" fmla="*/ 56013 h 449265"/>
              <a:gd name="csX2" fmla="*/ 480039 w 484674"/>
              <a:gd name="csY2" fmla="*/ 401016 h 449265"/>
              <a:gd name="csX3" fmla="*/ 484674 w 484674"/>
              <a:gd name="csY3" fmla="*/ 419041 h 449265"/>
              <a:gd name="csX4" fmla="*/ 447608 w 484674"/>
              <a:gd name="csY4" fmla="*/ 428572 h 449265"/>
              <a:gd name="csX5" fmla="*/ 242337 w 484674"/>
              <a:gd name="csY5" fmla="*/ 449265 h 449265"/>
              <a:gd name="csX6" fmla="*/ 37066 w 484674"/>
              <a:gd name="csY6" fmla="*/ 428572 h 449265"/>
              <a:gd name="csX7" fmla="*/ 0 w 484674"/>
              <a:gd name="csY7" fmla="*/ 419041 h 449265"/>
              <a:gd name="csX8" fmla="*/ 4635 w 484674"/>
              <a:gd name="csY8" fmla="*/ 401016 h 449265"/>
              <a:gd name="csX9" fmla="*/ 191428 w 484674"/>
              <a:gd name="csY9" fmla="*/ 56013 h 449265"/>
              <a:gd name="csX10" fmla="*/ 242338 w 484674"/>
              <a:gd name="csY10" fmla="*/ 0 h 449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84674" h="449265">
                <a:moveTo>
                  <a:pt x="242338" y="0"/>
                </a:moveTo>
                <a:lnTo>
                  <a:pt x="293246" y="56013"/>
                </a:lnTo>
                <a:cubicBezTo>
                  <a:pt x="376275" y="156621"/>
                  <a:pt x="440360" y="273442"/>
                  <a:pt x="480039" y="401016"/>
                </a:cubicBezTo>
                <a:lnTo>
                  <a:pt x="484674" y="419041"/>
                </a:lnTo>
                <a:lnTo>
                  <a:pt x="447608" y="428572"/>
                </a:lnTo>
                <a:cubicBezTo>
                  <a:pt x="381304" y="442140"/>
                  <a:pt x="312653" y="449265"/>
                  <a:pt x="242337" y="449265"/>
                </a:cubicBezTo>
                <a:cubicBezTo>
                  <a:pt x="172022" y="449265"/>
                  <a:pt x="103370" y="442140"/>
                  <a:pt x="37066" y="428572"/>
                </a:cubicBezTo>
                <a:lnTo>
                  <a:pt x="0" y="419041"/>
                </a:lnTo>
                <a:lnTo>
                  <a:pt x="4635" y="401016"/>
                </a:lnTo>
                <a:cubicBezTo>
                  <a:pt x="44314" y="273442"/>
                  <a:pt x="108399" y="156621"/>
                  <a:pt x="191428" y="56013"/>
                </a:cubicBezTo>
                <a:lnTo>
                  <a:pt x="2423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A7AF248-95AD-D447-F73C-16D5DBA62CF8}"/>
              </a:ext>
            </a:extLst>
          </p:cNvPr>
          <p:cNvSpPr/>
          <p:nvPr/>
        </p:nvSpPr>
        <p:spPr>
          <a:xfrm>
            <a:off x="1155584" y="3016823"/>
            <a:ext cx="977384" cy="733682"/>
          </a:xfrm>
          <a:custGeom>
            <a:avLst/>
            <a:gdLst>
              <a:gd name="csX0" fmla="*/ 242337 w 977384"/>
              <a:gd name="csY0" fmla="*/ 0 h 733682"/>
              <a:gd name="csX1" fmla="*/ 962554 w 977384"/>
              <a:gd name="csY1" fmla="*/ 298324 h 733682"/>
              <a:gd name="csX2" fmla="*/ 977384 w 977384"/>
              <a:gd name="csY2" fmla="*/ 314641 h 733682"/>
              <a:gd name="csX3" fmla="*/ 926474 w 977384"/>
              <a:gd name="csY3" fmla="*/ 370654 h 733682"/>
              <a:gd name="csX4" fmla="*/ 739681 w 977384"/>
              <a:gd name="csY4" fmla="*/ 715657 h 733682"/>
              <a:gd name="csX5" fmla="*/ 735046 w 977384"/>
              <a:gd name="csY5" fmla="*/ 733682 h 733682"/>
              <a:gd name="csX6" fmla="*/ 674500 w 977384"/>
              <a:gd name="csY6" fmla="*/ 718114 h 733682"/>
              <a:gd name="csX7" fmla="*/ 4635 w 977384"/>
              <a:gd name="csY7" fmla="*/ 48249 h 733682"/>
              <a:gd name="csX8" fmla="*/ 0 w 977384"/>
              <a:gd name="csY8" fmla="*/ 30224 h 733682"/>
              <a:gd name="csX9" fmla="*/ 37066 w 977384"/>
              <a:gd name="csY9" fmla="*/ 20693 h 733682"/>
              <a:gd name="csX10" fmla="*/ 242337 w 977384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4" h="733682">
                <a:moveTo>
                  <a:pt x="242337" y="0"/>
                </a:moveTo>
                <a:cubicBezTo>
                  <a:pt x="523599" y="0"/>
                  <a:pt x="778234" y="114004"/>
                  <a:pt x="962554" y="298324"/>
                </a:cubicBezTo>
                <a:lnTo>
                  <a:pt x="977384" y="314641"/>
                </a:lnTo>
                <a:lnTo>
                  <a:pt x="926474" y="370654"/>
                </a:lnTo>
                <a:cubicBezTo>
                  <a:pt x="843445" y="471262"/>
                  <a:pt x="779360" y="588083"/>
                  <a:pt x="739681" y="715657"/>
                </a:cubicBezTo>
                <a:lnTo>
                  <a:pt x="735046" y="733682"/>
                </a:lnTo>
                <a:lnTo>
                  <a:pt x="674500" y="718114"/>
                </a:lnTo>
                <a:cubicBezTo>
                  <a:pt x="355565" y="618915"/>
                  <a:pt x="103834" y="367184"/>
                  <a:pt x="4635" y="48249"/>
                </a:cubicBezTo>
                <a:lnTo>
                  <a:pt x="0" y="30224"/>
                </a:lnTo>
                <a:lnTo>
                  <a:pt x="37066" y="20693"/>
                </a:lnTo>
                <a:cubicBezTo>
                  <a:pt x="103370" y="7125"/>
                  <a:pt x="172021" y="0"/>
                  <a:pt x="2423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4010955-75E9-A444-DDEE-798B38EC12E4}"/>
              </a:ext>
            </a:extLst>
          </p:cNvPr>
          <p:cNvSpPr/>
          <p:nvPr/>
        </p:nvSpPr>
        <p:spPr>
          <a:xfrm>
            <a:off x="2132968" y="3016823"/>
            <a:ext cx="977382" cy="733682"/>
          </a:xfrm>
          <a:custGeom>
            <a:avLst/>
            <a:gdLst>
              <a:gd name="csX0" fmla="*/ 735045 w 977382"/>
              <a:gd name="csY0" fmla="*/ 0 h 733682"/>
              <a:gd name="csX1" fmla="*/ 940316 w 977382"/>
              <a:gd name="csY1" fmla="*/ 20693 h 733682"/>
              <a:gd name="csX2" fmla="*/ 977382 w 977382"/>
              <a:gd name="csY2" fmla="*/ 30224 h 733682"/>
              <a:gd name="csX3" fmla="*/ 972747 w 977382"/>
              <a:gd name="csY3" fmla="*/ 48249 h 733682"/>
              <a:gd name="csX4" fmla="*/ 302882 w 977382"/>
              <a:gd name="csY4" fmla="*/ 718114 h 733682"/>
              <a:gd name="csX5" fmla="*/ 242336 w 977382"/>
              <a:gd name="csY5" fmla="*/ 733682 h 733682"/>
              <a:gd name="csX6" fmla="*/ 237701 w 977382"/>
              <a:gd name="csY6" fmla="*/ 715657 h 733682"/>
              <a:gd name="csX7" fmla="*/ 50908 w 977382"/>
              <a:gd name="csY7" fmla="*/ 370654 h 733682"/>
              <a:gd name="csX8" fmla="*/ 0 w 977382"/>
              <a:gd name="csY8" fmla="*/ 314641 h 733682"/>
              <a:gd name="csX9" fmla="*/ 14829 w 977382"/>
              <a:gd name="csY9" fmla="*/ 298324 h 733682"/>
              <a:gd name="csX10" fmla="*/ 735045 w 977382"/>
              <a:gd name="csY10" fmla="*/ 0 h 7336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7382" h="733682">
                <a:moveTo>
                  <a:pt x="735045" y="0"/>
                </a:moveTo>
                <a:cubicBezTo>
                  <a:pt x="805361" y="0"/>
                  <a:pt x="874012" y="7125"/>
                  <a:pt x="940316" y="20693"/>
                </a:cubicBezTo>
                <a:lnTo>
                  <a:pt x="977382" y="30224"/>
                </a:lnTo>
                <a:lnTo>
                  <a:pt x="972747" y="48249"/>
                </a:lnTo>
                <a:cubicBezTo>
                  <a:pt x="873548" y="367184"/>
                  <a:pt x="621817" y="618915"/>
                  <a:pt x="302882" y="718114"/>
                </a:cubicBezTo>
                <a:lnTo>
                  <a:pt x="242336" y="733682"/>
                </a:lnTo>
                <a:lnTo>
                  <a:pt x="237701" y="715657"/>
                </a:lnTo>
                <a:cubicBezTo>
                  <a:pt x="198022" y="588083"/>
                  <a:pt x="133937" y="471262"/>
                  <a:pt x="50908" y="370654"/>
                </a:cubicBezTo>
                <a:lnTo>
                  <a:pt x="0" y="314641"/>
                </a:lnTo>
                <a:lnTo>
                  <a:pt x="14829" y="298324"/>
                </a:lnTo>
                <a:cubicBezTo>
                  <a:pt x="199148" y="114004"/>
                  <a:pt x="453783" y="0"/>
                  <a:pt x="7350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F446F6C-D6D5-7752-6181-251D6FA70804}"/>
              </a:ext>
            </a:extLst>
          </p:cNvPr>
          <p:cNvSpPr/>
          <p:nvPr/>
        </p:nvSpPr>
        <p:spPr>
          <a:xfrm>
            <a:off x="1849473" y="3750505"/>
            <a:ext cx="566988" cy="988759"/>
          </a:xfrm>
          <a:custGeom>
            <a:avLst/>
            <a:gdLst>
              <a:gd name="csX0" fmla="*/ 41157 w 566988"/>
              <a:gd name="csY0" fmla="*/ 0 h 988759"/>
              <a:gd name="csX1" fmla="*/ 78223 w 566988"/>
              <a:gd name="csY1" fmla="*/ 9531 h 988759"/>
              <a:gd name="csX2" fmla="*/ 283494 w 566988"/>
              <a:gd name="csY2" fmla="*/ 30224 h 988759"/>
              <a:gd name="csX3" fmla="*/ 488765 w 566988"/>
              <a:gd name="csY3" fmla="*/ 9531 h 988759"/>
              <a:gd name="csX4" fmla="*/ 525831 w 566988"/>
              <a:gd name="csY4" fmla="*/ 0 h 988759"/>
              <a:gd name="csX5" fmla="*/ 546295 w 566988"/>
              <a:gd name="csY5" fmla="*/ 79587 h 988759"/>
              <a:gd name="csX6" fmla="*/ 566988 w 566988"/>
              <a:gd name="csY6" fmla="*/ 284858 h 988759"/>
              <a:gd name="csX7" fmla="*/ 334403 w 566988"/>
              <a:gd name="csY7" fmla="*/ 932744 h 988759"/>
              <a:gd name="csX8" fmla="*/ 283495 w 566988"/>
              <a:gd name="csY8" fmla="*/ 988759 h 988759"/>
              <a:gd name="csX9" fmla="*/ 232585 w 566988"/>
              <a:gd name="csY9" fmla="*/ 932744 h 988759"/>
              <a:gd name="csX10" fmla="*/ 0 w 566988"/>
              <a:gd name="csY10" fmla="*/ 284858 h 988759"/>
              <a:gd name="csX11" fmla="*/ 20693 w 566988"/>
              <a:gd name="csY11" fmla="*/ 79587 h 988759"/>
              <a:gd name="csX12" fmla="*/ 41157 w 566988"/>
              <a:gd name="csY12" fmla="*/ 0 h 988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566988" h="988759">
                <a:moveTo>
                  <a:pt x="41157" y="0"/>
                </a:moveTo>
                <a:lnTo>
                  <a:pt x="78223" y="9531"/>
                </a:lnTo>
                <a:cubicBezTo>
                  <a:pt x="144527" y="23099"/>
                  <a:pt x="213179" y="30224"/>
                  <a:pt x="283494" y="30224"/>
                </a:cubicBezTo>
                <a:cubicBezTo>
                  <a:pt x="353810" y="30224"/>
                  <a:pt x="422461" y="23099"/>
                  <a:pt x="488765" y="9531"/>
                </a:cubicBezTo>
                <a:lnTo>
                  <a:pt x="525831" y="0"/>
                </a:lnTo>
                <a:lnTo>
                  <a:pt x="546295" y="79587"/>
                </a:lnTo>
                <a:cubicBezTo>
                  <a:pt x="559863" y="145891"/>
                  <a:pt x="566988" y="214543"/>
                  <a:pt x="566988" y="284858"/>
                </a:cubicBezTo>
                <a:cubicBezTo>
                  <a:pt x="566988" y="530962"/>
                  <a:pt x="479704" y="756680"/>
                  <a:pt x="334403" y="932744"/>
                </a:cubicBezTo>
                <a:lnTo>
                  <a:pt x="283495" y="988759"/>
                </a:lnTo>
                <a:lnTo>
                  <a:pt x="232585" y="932744"/>
                </a:lnTo>
                <a:cubicBezTo>
                  <a:pt x="87284" y="756680"/>
                  <a:pt x="0" y="530962"/>
                  <a:pt x="0" y="284858"/>
                </a:cubicBezTo>
                <a:cubicBezTo>
                  <a:pt x="0" y="214543"/>
                  <a:pt x="7125" y="145891"/>
                  <a:pt x="20693" y="79587"/>
                </a:cubicBezTo>
                <a:lnTo>
                  <a:pt x="411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71D8F58-4039-660F-BAFD-E12E7918F60E}"/>
              </a:ext>
            </a:extLst>
          </p:cNvPr>
          <p:cNvSpPr/>
          <p:nvPr/>
        </p:nvSpPr>
        <p:spPr>
          <a:xfrm>
            <a:off x="1890630" y="3331464"/>
            <a:ext cx="484674" cy="449265"/>
          </a:xfrm>
          <a:custGeom>
            <a:avLst/>
            <a:gdLst>
              <a:gd name="csX0" fmla="*/ 242338 w 484674"/>
              <a:gd name="csY0" fmla="*/ 0 h 449265"/>
              <a:gd name="csX1" fmla="*/ 293246 w 484674"/>
              <a:gd name="csY1" fmla="*/ 56013 h 449265"/>
              <a:gd name="csX2" fmla="*/ 480039 w 484674"/>
              <a:gd name="csY2" fmla="*/ 401016 h 449265"/>
              <a:gd name="csX3" fmla="*/ 484674 w 484674"/>
              <a:gd name="csY3" fmla="*/ 419041 h 449265"/>
              <a:gd name="csX4" fmla="*/ 447608 w 484674"/>
              <a:gd name="csY4" fmla="*/ 428572 h 449265"/>
              <a:gd name="csX5" fmla="*/ 242337 w 484674"/>
              <a:gd name="csY5" fmla="*/ 449265 h 449265"/>
              <a:gd name="csX6" fmla="*/ 37066 w 484674"/>
              <a:gd name="csY6" fmla="*/ 428572 h 449265"/>
              <a:gd name="csX7" fmla="*/ 0 w 484674"/>
              <a:gd name="csY7" fmla="*/ 419041 h 449265"/>
              <a:gd name="csX8" fmla="*/ 4635 w 484674"/>
              <a:gd name="csY8" fmla="*/ 401016 h 449265"/>
              <a:gd name="csX9" fmla="*/ 191428 w 484674"/>
              <a:gd name="csY9" fmla="*/ 56013 h 449265"/>
              <a:gd name="csX10" fmla="*/ 242338 w 484674"/>
              <a:gd name="csY10" fmla="*/ 0 h 449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84674" h="449265">
                <a:moveTo>
                  <a:pt x="242338" y="0"/>
                </a:moveTo>
                <a:lnTo>
                  <a:pt x="293246" y="56013"/>
                </a:lnTo>
                <a:cubicBezTo>
                  <a:pt x="376275" y="156621"/>
                  <a:pt x="440360" y="273442"/>
                  <a:pt x="480039" y="401016"/>
                </a:cubicBezTo>
                <a:lnTo>
                  <a:pt x="484674" y="419041"/>
                </a:lnTo>
                <a:lnTo>
                  <a:pt x="447608" y="428572"/>
                </a:lnTo>
                <a:cubicBezTo>
                  <a:pt x="381304" y="442140"/>
                  <a:pt x="312653" y="449265"/>
                  <a:pt x="242337" y="449265"/>
                </a:cubicBezTo>
                <a:cubicBezTo>
                  <a:pt x="172022" y="449265"/>
                  <a:pt x="103370" y="442140"/>
                  <a:pt x="37066" y="428572"/>
                </a:cubicBezTo>
                <a:lnTo>
                  <a:pt x="0" y="419041"/>
                </a:lnTo>
                <a:lnTo>
                  <a:pt x="4635" y="401016"/>
                </a:lnTo>
                <a:cubicBezTo>
                  <a:pt x="44314" y="273442"/>
                  <a:pt x="108399" y="156621"/>
                  <a:pt x="191428" y="56013"/>
                </a:cubicBezTo>
                <a:lnTo>
                  <a:pt x="242338" y="0"/>
                </a:lnTo>
                <a:close/>
              </a:path>
            </a:pathLst>
          </a:custGeom>
          <a:noFill/>
          <a:ln w="28575">
            <a:noFill/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23007" tIns="526246" rIns="191825" bIns="390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400" kern="1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90CBA3-9812-C5B1-1F4B-02845D7B9DED}"/>
                  </a:ext>
                </a:extLst>
              </p:cNvPr>
              <p:cNvSpPr txBox="1"/>
              <p:nvPr/>
            </p:nvSpPr>
            <p:spPr>
              <a:xfrm>
                <a:off x="1830220" y="3396772"/>
                <a:ext cx="605489" cy="37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800" i="1" kern="120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800" b="0" i="1" kern="12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90CBA3-9812-C5B1-1F4B-02845D7B9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20" y="3396772"/>
                <a:ext cx="605489" cy="378758"/>
              </a:xfrm>
              <a:prstGeom prst="rect">
                <a:avLst/>
              </a:prstGeom>
              <a:blipFill>
                <a:blip r:embed="rId3"/>
                <a:stretch>
                  <a:fillRect t="-8065" r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3B17F24-4EB7-5C9B-5B1D-1A780A82DEA5}"/>
              </a:ext>
            </a:extLst>
          </p:cNvPr>
          <p:cNvGrpSpPr/>
          <p:nvPr/>
        </p:nvGrpSpPr>
        <p:grpSpPr>
          <a:xfrm>
            <a:off x="4881643" y="1564019"/>
            <a:ext cx="6847614" cy="3534890"/>
            <a:chOff x="4602345" y="1611780"/>
            <a:chExt cx="6847614" cy="353489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D162676-2A52-90B2-F4E5-6891E59165B0}"/>
                </a:ext>
              </a:extLst>
            </p:cNvPr>
            <p:cNvSpPr/>
            <p:nvPr/>
          </p:nvSpPr>
          <p:spPr>
            <a:xfrm>
              <a:off x="4602345" y="2379815"/>
              <a:ext cx="6847614" cy="4930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  <a:r>
                <a:rPr lang="en-US" sz="1600" dirty="0">
                  <a:solidFill>
                    <a:schemeClr val="tx1"/>
                  </a:solidFill>
                </a:rPr>
                <a:t>: My heart beats faster right before a big exam.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648B21-4B05-1870-BE7A-2E7907DB9912}"/>
                </a:ext>
              </a:extLst>
            </p:cNvPr>
            <p:cNvSpPr/>
            <p:nvPr/>
          </p:nvSpPr>
          <p:spPr>
            <a:xfrm>
              <a:off x="4602345" y="3150243"/>
              <a:ext cx="6847614" cy="4930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  <a:r>
                <a:rPr lang="en-US" sz="1600" baseline="-25000" dirty="0">
                  <a:solidFill>
                    <a:schemeClr val="tx1"/>
                  </a:solidFill>
                </a:rPr>
                <a:t>2</a:t>
              </a:r>
              <a:r>
                <a:rPr lang="en-US" sz="1600" dirty="0">
                  <a:solidFill>
                    <a:schemeClr val="tx1"/>
                  </a:solidFill>
                </a:rPr>
                <a:t>: I worry that I will fail even when I have studied hard for a test.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B1D4FE-A411-F64A-4404-9ED59509135E}"/>
                </a:ext>
              </a:extLst>
            </p:cNvPr>
            <p:cNvSpPr/>
            <p:nvPr/>
          </p:nvSpPr>
          <p:spPr>
            <a:xfrm>
              <a:off x="4602345" y="3925341"/>
              <a:ext cx="6847614" cy="4930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  <a:r>
                <a:rPr lang="en-US" sz="1600" baseline="-25000" dirty="0">
                  <a:solidFill>
                    <a:schemeClr val="tx1"/>
                  </a:solidFill>
                </a:rPr>
                <a:t>3</a:t>
              </a:r>
              <a:r>
                <a:rPr lang="en-US" sz="1600" dirty="0">
                  <a:solidFill>
                    <a:schemeClr val="tx1"/>
                  </a:solidFill>
                </a:rPr>
                <a:t>: I feel calm and relaxed when I am working on a difficult school project.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57644C7-077E-E0C5-3EA9-A63D8E2C331C}"/>
                </a:ext>
              </a:extLst>
            </p:cNvPr>
            <p:cNvGrpSpPr/>
            <p:nvPr/>
          </p:nvGrpSpPr>
          <p:grpSpPr>
            <a:xfrm>
              <a:off x="6336388" y="4739264"/>
              <a:ext cx="3195874" cy="407406"/>
              <a:chOff x="6418907" y="4739264"/>
              <a:chExt cx="3195874" cy="40740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A382536-8D3A-3359-87A5-D82AA43323DA}"/>
                  </a:ext>
                </a:extLst>
              </p:cNvPr>
              <p:cNvSpPr/>
              <p:nvPr/>
            </p:nvSpPr>
            <p:spPr>
              <a:xfrm>
                <a:off x="6418907" y="4739264"/>
                <a:ext cx="407406" cy="407406"/>
              </a:xfrm>
              <a:prstGeom prst="ellipse">
                <a:avLst/>
              </a:prstGeom>
              <a:solidFill>
                <a:srgbClr val="E0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C0CFD10-CDD8-A1CD-E3AA-68A8C0C2B089}"/>
                  </a:ext>
                </a:extLst>
              </p:cNvPr>
              <p:cNvSpPr/>
              <p:nvPr/>
            </p:nvSpPr>
            <p:spPr>
              <a:xfrm>
                <a:off x="7116024" y="4739264"/>
                <a:ext cx="407406" cy="407406"/>
              </a:xfrm>
              <a:prstGeom prst="ellipse">
                <a:avLst/>
              </a:prstGeom>
              <a:solidFill>
                <a:srgbClr val="E0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DA51422-31ED-83E3-B5AA-5DB79F297918}"/>
                  </a:ext>
                </a:extLst>
              </p:cNvPr>
              <p:cNvSpPr/>
              <p:nvPr/>
            </p:nvSpPr>
            <p:spPr>
              <a:xfrm>
                <a:off x="7813141" y="4739264"/>
                <a:ext cx="407406" cy="407406"/>
              </a:xfrm>
              <a:prstGeom prst="ellipse">
                <a:avLst/>
              </a:prstGeom>
              <a:solidFill>
                <a:srgbClr val="E0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B222432-0B89-86BC-CBF2-AE651FE1B291}"/>
                  </a:ext>
                </a:extLst>
              </p:cNvPr>
              <p:cNvSpPr/>
              <p:nvPr/>
            </p:nvSpPr>
            <p:spPr>
              <a:xfrm>
                <a:off x="8510258" y="4739264"/>
                <a:ext cx="407406" cy="407406"/>
              </a:xfrm>
              <a:prstGeom prst="ellipse">
                <a:avLst/>
              </a:prstGeom>
              <a:solidFill>
                <a:srgbClr val="E0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2346D41-7A40-C215-1738-36F2D0008A4A}"/>
                  </a:ext>
                </a:extLst>
              </p:cNvPr>
              <p:cNvSpPr/>
              <p:nvPr/>
            </p:nvSpPr>
            <p:spPr>
              <a:xfrm>
                <a:off x="9207375" y="4739264"/>
                <a:ext cx="407406" cy="407406"/>
              </a:xfrm>
              <a:prstGeom prst="ellipse">
                <a:avLst/>
              </a:prstGeom>
              <a:solidFill>
                <a:srgbClr val="E0FAF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552CEFD-B488-9ABB-54A6-905249B86D17}"/>
                </a:ext>
              </a:extLst>
            </p:cNvPr>
            <p:cNvSpPr/>
            <p:nvPr/>
          </p:nvSpPr>
          <p:spPr>
            <a:xfrm>
              <a:off x="4700895" y="4739264"/>
              <a:ext cx="1345782" cy="407406"/>
            </a:xfrm>
            <a:prstGeom prst="roundRect">
              <a:avLst/>
            </a:prstGeom>
            <a:noFill/>
            <a:ln w="28575">
              <a:solidFill>
                <a:srgbClr val="E0FA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Disagree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AED9F12-B6DE-EF39-60E5-02CDEBEA3667}"/>
                </a:ext>
              </a:extLst>
            </p:cNvPr>
            <p:cNvSpPr/>
            <p:nvPr/>
          </p:nvSpPr>
          <p:spPr>
            <a:xfrm>
              <a:off x="9821973" y="4739264"/>
              <a:ext cx="1345782" cy="407406"/>
            </a:xfrm>
            <a:prstGeom prst="roundRect">
              <a:avLst/>
            </a:prstGeom>
            <a:noFill/>
            <a:ln w="28575">
              <a:solidFill>
                <a:srgbClr val="E0FA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Agree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0E2BF36-AF90-9094-0C6B-80B94381BF33}"/>
                </a:ext>
              </a:extLst>
            </p:cNvPr>
            <p:cNvSpPr/>
            <p:nvPr/>
          </p:nvSpPr>
          <p:spPr>
            <a:xfrm>
              <a:off x="4602345" y="1611780"/>
              <a:ext cx="6847614" cy="493057"/>
            </a:xfrm>
            <a:prstGeom prst="roundRect">
              <a:avLst/>
            </a:prstGeom>
            <a:solidFill>
              <a:srgbClr val="A39461"/>
            </a:solidFill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Are these variables comparable in number interpretation?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407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CF9D-ABCC-8E38-F6CE-98FF0A707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C34DF1-DB39-0361-1371-9AB877BA209E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0A8E0D8-9AED-84FD-B13D-77B488A06030}"/>
              </a:ext>
            </a:extLst>
          </p:cNvPr>
          <p:cNvSpPr txBox="1">
            <a:spLocks/>
          </p:cNvSpPr>
          <p:nvPr/>
        </p:nvSpPr>
        <p:spPr>
          <a:xfrm>
            <a:off x="3228975" y="423043"/>
            <a:ext cx="57340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Composite scores: Your turn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5EFC10-C253-0296-B2FC-A215EE50F878}"/>
              </a:ext>
            </a:extLst>
          </p:cNvPr>
          <p:cNvSpPr/>
          <p:nvPr/>
        </p:nvSpPr>
        <p:spPr>
          <a:xfrm>
            <a:off x="2672193" y="2332054"/>
            <a:ext cx="6847614" cy="4930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educational_performance_exam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C41418-E44A-F73F-C66A-5811F83A52D6}"/>
              </a:ext>
            </a:extLst>
          </p:cNvPr>
          <p:cNvSpPr/>
          <p:nvPr/>
        </p:nvSpPr>
        <p:spPr>
          <a:xfrm>
            <a:off x="2672193" y="3102482"/>
            <a:ext cx="6847614" cy="4930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educational_performance_project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9800B2-C4DE-5206-6BA9-8282D08FE5D0}"/>
              </a:ext>
            </a:extLst>
          </p:cNvPr>
          <p:cNvSpPr/>
          <p:nvPr/>
        </p:nvSpPr>
        <p:spPr>
          <a:xfrm>
            <a:off x="2672193" y="3877580"/>
            <a:ext cx="6847614" cy="1008745"/>
          </a:xfrm>
          <a:prstGeom prst="roundRect">
            <a:avLst>
              <a:gd name="adj" fmla="val 8169"/>
            </a:avLst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How could we treat this in terms in individual and/or composite scores?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Hint: We </a:t>
            </a:r>
            <a:r>
              <a:rPr lang="en-US" sz="1600" b="1" dirty="0">
                <a:solidFill>
                  <a:schemeClr val="bg1"/>
                </a:solidFill>
              </a:rPr>
              <a:t>probably need more information to make an exact decision, but what hypothetically could happen?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FCE4409-37A8-93B5-4D38-2E6CA8F37B2C}"/>
              </a:ext>
            </a:extLst>
          </p:cNvPr>
          <p:cNvSpPr/>
          <p:nvPr/>
        </p:nvSpPr>
        <p:spPr>
          <a:xfrm>
            <a:off x="2672193" y="1564019"/>
            <a:ext cx="6847614" cy="493057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We have two “educational performance” variables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73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DB289-2528-36A6-B946-46521F6D2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D0EA42-B5A5-B693-B562-C2EBE62B3C16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3851E09-8721-0CEE-D2A8-2A2DA578F004}"/>
              </a:ext>
            </a:extLst>
          </p:cNvPr>
          <p:cNvSpPr txBox="1">
            <a:spLocks/>
          </p:cNvSpPr>
          <p:nvPr/>
        </p:nvSpPr>
        <p:spPr>
          <a:xfrm>
            <a:off x="3519340" y="423043"/>
            <a:ext cx="515332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Exploratory data analysis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A1ADF-B33B-CB33-10A6-8B6A6AA0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026"/>
          <a:stretch>
            <a:fillRect/>
          </a:stretch>
        </p:blipFill>
        <p:spPr>
          <a:xfrm>
            <a:off x="1023823" y="1320344"/>
            <a:ext cx="6215177" cy="4217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6D44E-C9E8-9A67-4E42-2415D6760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745" y="2709000"/>
            <a:ext cx="2440000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A8519-EB86-6293-C30A-3021A1763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745" y="4488474"/>
            <a:ext cx="2440000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9ABCE-9449-1760-702E-1C296F021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745" y="929526"/>
            <a:ext cx="2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F4E1-A25F-1F74-7417-8AA21A8DD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Session 1</a:t>
            </a:r>
            <a:br>
              <a:rPr lang="en-GB" dirty="0"/>
            </a:br>
            <a:r>
              <a:rPr lang="en-GB" sz="3200" dirty="0"/>
              <a:t>Thinking like a quantitative researcher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893C-5E71-7985-7276-9B7D46E1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Postpostivism and assumptions that guide quantitative inquiry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Sources of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Operationalising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Hypotheses and variable types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360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462AD-637F-4FB3-87F5-8C085603B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48DB32-83EE-F13F-0619-3B20B664BEA2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0A7BAC1-4531-9BFE-C0C7-E7E0C51F2727}"/>
              </a:ext>
            </a:extLst>
          </p:cNvPr>
          <p:cNvSpPr txBox="1">
            <a:spLocks/>
          </p:cNvSpPr>
          <p:nvPr/>
        </p:nvSpPr>
        <p:spPr>
          <a:xfrm>
            <a:off x="3519340" y="423043"/>
            <a:ext cx="515332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Exploratory data analysis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88881-FB59-A19D-907C-85763AF0A2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87" r="21398"/>
          <a:stretch>
            <a:fillRect/>
          </a:stretch>
        </p:blipFill>
        <p:spPr>
          <a:xfrm>
            <a:off x="1102359" y="952646"/>
            <a:ext cx="4993641" cy="5138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88B742-17BD-6840-9A17-40E5EB7FC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753" y="3255064"/>
            <a:ext cx="4557248" cy="2689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D49FCA-DD7F-4A5D-7980-A43063F97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825" y="1142708"/>
            <a:ext cx="3366135" cy="19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12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F9E1C-2B3B-A825-8F8B-7C9A08EB3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1138A2-B051-89B0-3350-78692C99D010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4EE0C4B-A0A6-1D0F-0133-C6FDA1F43BF4}"/>
              </a:ext>
            </a:extLst>
          </p:cNvPr>
          <p:cNvSpPr txBox="1">
            <a:spLocks/>
          </p:cNvSpPr>
          <p:nvPr/>
        </p:nvSpPr>
        <p:spPr>
          <a:xfrm>
            <a:off x="3519340" y="423043"/>
            <a:ext cx="515332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Exploratory data analysis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D5E20-9B7B-D197-DFF3-2E7E7EF7A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341" y="1035630"/>
            <a:ext cx="6928700" cy="4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049C3-8984-7E7B-F65F-F52015B7B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002417-CBC4-C586-D6EA-4F9D43B625C0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1DFE328-49E7-FAFD-C2DF-951F70344675}"/>
              </a:ext>
            </a:extLst>
          </p:cNvPr>
          <p:cNvSpPr txBox="1">
            <a:spLocks/>
          </p:cNvSpPr>
          <p:nvPr/>
        </p:nvSpPr>
        <p:spPr>
          <a:xfrm>
            <a:off x="3519340" y="423043"/>
            <a:ext cx="515332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Exploratory data analysis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42C28-045F-8439-91BE-8F19A773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0" y="1618457"/>
            <a:ext cx="5359446" cy="3250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9C0F62-88CE-8E03-72C0-F410856F7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825" y="1618457"/>
            <a:ext cx="6335395" cy="30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3D668-4367-1D46-D503-4A18EB8AD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766452-A52C-EA07-23D5-34120CC5DECD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2A10364-A400-6F7D-A272-264F66199DB2}"/>
              </a:ext>
            </a:extLst>
          </p:cNvPr>
          <p:cNvSpPr txBox="1">
            <a:spLocks/>
          </p:cNvSpPr>
          <p:nvPr/>
        </p:nvSpPr>
        <p:spPr>
          <a:xfrm>
            <a:off x="3519340" y="423043"/>
            <a:ext cx="515332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Exploratory data analysis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C599E-2069-2131-DCB1-54122568E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0" y="1618457"/>
            <a:ext cx="5359446" cy="3250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5136F-B204-61E4-72AB-30CCFB593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825" y="1618457"/>
            <a:ext cx="6335395" cy="30684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F3CBA4-EB24-BE39-17C4-5A8C0D43A0B9}"/>
              </a:ext>
            </a:extLst>
          </p:cNvPr>
          <p:cNvSpPr/>
          <p:nvPr/>
        </p:nvSpPr>
        <p:spPr>
          <a:xfrm>
            <a:off x="3098800" y="2138680"/>
            <a:ext cx="904240" cy="680720"/>
          </a:xfrm>
          <a:prstGeom prst="roundRect">
            <a:avLst/>
          </a:prstGeom>
          <a:noFill/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44AD8F-A4F9-629E-49CA-826C5CCEA9A8}"/>
              </a:ext>
            </a:extLst>
          </p:cNvPr>
          <p:cNvSpPr/>
          <p:nvPr/>
        </p:nvSpPr>
        <p:spPr>
          <a:xfrm>
            <a:off x="9464040" y="2138680"/>
            <a:ext cx="904240" cy="680720"/>
          </a:xfrm>
          <a:prstGeom prst="roundRect">
            <a:avLst/>
          </a:prstGeom>
          <a:noFill/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7AD9B8D-22FF-2D24-8C89-BB07867F1CF4}"/>
              </a:ext>
            </a:extLst>
          </p:cNvPr>
          <p:cNvSpPr/>
          <p:nvPr/>
        </p:nvSpPr>
        <p:spPr>
          <a:xfrm>
            <a:off x="3550920" y="1574800"/>
            <a:ext cx="6385560" cy="1107440"/>
          </a:xfrm>
          <a:prstGeom prst="arc">
            <a:avLst>
              <a:gd name="adj1" fmla="val 10809440"/>
              <a:gd name="adj2" fmla="val 2889"/>
            </a:avLst>
          </a:prstGeom>
          <a:ln w="28575">
            <a:solidFill>
              <a:srgbClr val="A3946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76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2D36B-99B8-B346-BA71-E6F31D4F4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CF2BF0-E29C-FFA7-84D8-0D285484E313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AC5CF7DA-6620-170A-78BE-AD45B74096D2}"/>
              </a:ext>
            </a:extLst>
          </p:cNvPr>
          <p:cNvSpPr txBox="1">
            <a:spLocks/>
          </p:cNvSpPr>
          <p:nvPr/>
        </p:nvSpPr>
        <p:spPr>
          <a:xfrm>
            <a:off x="2977299" y="423043"/>
            <a:ext cx="6237402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Assumption testing: Normality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5885C3-F677-D7A4-C183-F82AF7E679C2}"/>
              </a:ext>
            </a:extLst>
          </p:cNvPr>
          <p:cNvGrpSpPr/>
          <p:nvPr/>
        </p:nvGrpSpPr>
        <p:grpSpPr>
          <a:xfrm>
            <a:off x="3728848" y="1270476"/>
            <a:ext cx="4734304" cy="2454832"/>
            <a:chOff x="3584799" y="1270476"/>
            <a:chExt cx="4734304" cy="24548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72AC58F-A7EB-FAD2-52D4-45818EC7C021}"/>
                </a:ext>
              </a:extLst>
            </p:cNvPr>
            <p:cNvSpPr/>
            <p:nvPr/>
          </p:nvSpPr>
          <p:spPr>
            <a:xfrm>
              <a:off x="3584799" y="1270477"/>
              <a:ext cx="2367152" cy="2454831"/>
            </a:xfrm>
            <a:custGeom>
              <a:avLst/>
              <a:gdLst>
                <a:gd name="connsiteX0" fmla="*/ 0 w 2857500"/>
                <a:gd name="connsiteY0" fmla="*/ 2435469 h 2435469"/>
                <a:gd name="connsiteX1" fmla="*/ 571500 w 2857500"/>
                <a:gd name="connsiteY1" fmla="*/ 2404696 h 2435469"/>
                <a:gd name="connsiteX2" fmla="*/ 1033096 w 2857500"/>
                <a:gd name="connsiteY2" fmla="*/ 2268415 h 2435469"/>
                <a:gd name="connsiteX3" fmla="*/ 1428750 w 2857500"/>
                <a:gd name="connsiteY3" fmla="*/ 1947496 h 2435469"/>
                <a:gd name="connsiteX4" fmla="*/ 1758461 w 2857500"/>
                <a:gd name="connsiteY4" fmla="*/ 1389184 h 2435469"/>
                <a:gd name="connsiteX5" fmla="*/ 1921119 w 2857500"/>
                <a:gd name="connsiteY5" fmla="*/ 905607 h 2435469"/>
                <a:gd name="connsiteX6" fmla="*/ 2096965 w 2857500"/>
                <a:gd name="connsiteY6" fmla="*/ 483577 h 2435469"/>
                <a:gd name="connsiteX7" fmla="*/ 2466242 w 2857500"/>
                <a:gd name="connsiteY7" fmla="*/ 83527 h 2435469"/>
                <a:gd name="connsiteX8" fmla="*/ 2857500 w 2857500"/>
                <a:gd name="connsiteY8" fmla="*/ 0 h 243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0" h="2435469">
                  <a:moveTo>
                    <a:pt x="0" y="2435469"/>
                  </a:moveTo>
                  <a:cubicBezTo>
                    <a:pt x="199658" y="2434003"/>
                    <a:pt x="399317" y="2432538"/>
                    <a:pt x="571500" y="2404696"/>
                  </a:cubicBezTo>
                  <a:cubicBezTo>
                    <a:pt x="743683" y="2376854"/>
                    <a:pt x="890221" y="2344615"/>
                    <a:pt x="1033096" y="2268415"/>
                  </a:cubicBezTo>
                  <a:cubicBezTo>
                    <a:pt x="1175971" y="2192215"/>
                    <a:pt x="1307856" y="2094034"/>
                    <a:pt x="1428750" y="1947496"/>
                  </a:cubicBezTo>
                  <a:cubicBezTo>
                    <a:pt x="1549644" y="1800958"/>
                    <a:pt x="1676400" y="1562832"/>
                    <a:pt x="1758461" y="1389184"/>
                  </a:cubicBezTo>
                  <a:cubicBezTo>
                    <a:pt x="1840523" y="1215536"/>
                    <a:pt x="1864702" y="1056541"/>
                    <a:pt x="1921119" y="905607"/>
                  </a:cubicBezTo>
                  <a:cubicBezTo>
                    <a:pt x="1977536" y="754673"/>
                    <a:pt x="2006111" y="620590"/>
                    <a:pt x="2096965" y="483577"/>
                  </a:cubicBezTo>
                  <a:cubicBezTo>
                    <a:pt x="2187819" y="346564"/>
                    <a:pt x="2339486" y="164123"/>
                    <a:pt x="2466242" y="83527"/>
                  </a:cubicBezTo>
                  <a:cubicBezTo>
                    <a:pt x="2592998" y="2931"/>
                    <a:pt x="2725249" y="1465"/>
                    <a:pt x="2857500" y="0"/>
                  </a:cubicBezTo>
                </a:path>
              </a:pathLst>
            </a:custGeom>
            <a:noFill/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9FDDB45-2C7C-DAF2-5918-C086DCC7A258}"/>
                </a:ext>
              </a:extLst>
            </p:cNvPr>
            <p:cNvSpPr/>
            <p:nvPr/>
          </p:nvSpPr>
          <p:spPr>
            <a:xfrm flipH="1">
              <a:off x="5951951" y="1270476"/>
              <a:ext cx="2367152" cy="2454831"/>
            </a:xfrm>
            <a:custGeom>
              <a:avLst/>
              <a:gdLst>
                <a:gd name="connsiteX0" fmla="*/ 0 w 2857500"/>
                <a:gd name="connsiteY0" fmla="*/ 2435469 h 2435469"/>
                <a:gd name="connsiteX1" fmla="*/ 571500 w 2857500"/>
                <a:gd name="connsiteY1" fmla="*/ 2404696 h 2435469"/>
                <a:gd name="connsiteX2" fmla="*/ 1033096 w 2857500"/>
                <a:gd name="connsiteY2" fmla="*/ 2268415 h 2435469"/>
                <a:gd name="connsiteX3" fmla="*/ 1428750 w 2857500"/>
                <a:gd name="connsiteY3" fmla="*/ 1947496 h 2435469"/>
                <a:gd name="connsiteX4" fmla="*/ 1758461 w 2857500"/>
                <a:gd name="connsiteY4" fmla="*/ 1389184 h 2435469"/>
                <a:gd name="connsiteX5" fmla="*/ 1921119 w 2857500"/>
                <a:gd name="connsiteY5" fmla="*/ 905607 h 2435469"/>
                <a:gd name="connsiteX6" fmla="*/ 2096965 w 2857500"/>
                <a:gd name="connsiteY6" fmla="*/ 483577 h 2435469"/>
                <a:gd name="connsiteX7" fmla="*/ 2466242 w 2857500"/>
                <a:gd name="connsiteY7" fmla="*/ 83527 h 2435469"/>
                <a:gd name="connsiteX8" fmla="*/ 2857500 w 2857500"/>
                <a:gd name="connsiteY8" fmla="*/ 0 h 243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0" h="2435469">
                  <a:moveTo>
                    <a:pt x="0" y="2435469"/>
                  </a:moveTo>
                  <a:cubicBezTo>
                    <a:pt x="199658" y="2434003"/>
                    <a:pt x="399317" y="2432538"/>
                    <a:pt x="571500" y="2404696"/>
                  </a:cubicBezTo>
                  <a:cubicBezTo>
                    <a:pt x="743683" y="2376854"/>
                    <a:pt x="890221" y="2344615"/>
                    <a:pt x="1033096" y="2268415"/>
                  </a:cubicBezTo>
                  <a:cubicBezTo>
                    <a:pt x="1175971" y="2192215"/>
                    <a:pt x="1307856" y="2094034"/>
                    <a:pt x="1428750" y="1947496"/>
                  </a:cubicBezTo>
                  <a:cubicBezTo>
                    <a:pt x="1549644" y="1800958"/>
                    <a:pt x="1676400" y="1562832"/>
                    <a:pt x="1758461" y="1389184"/>
                  </a:cubicBezTo>
                  <a:cubicBezTo>
                    <a:pt x="1840523" y="1215536"/>
                    <a:pt x="1864702" y="1056541"/>
                    <a:pt x="1921119" y="905607"/>
                  </a:cubicBezTo>
                  <a:cubicBezTo>
                    <a:pt x="1977536" y="754673"/>
                    <a:pt x="2006111" y="620590"/>
                    <a:pt x="2096965" y="483577"/>
                  </a:cubicBezTo>
                  <a:cubicBezTo>
                    <a:pt x="2187819" y="346564"/>
                    <a:pt x="2339486" y="164123"/>
                    <a:pt x="2466242" y="83527"/>
                  </a:cubicBezTo>
                  <a:cubicBezTo>
                    <a:pt x="2592998" y="2931"/>
                    <a:pt x="2725249" y="1465"/>
                    <a:pt x="2857500" y="0"/>
                  </a:cubicBezTo>
                </a:path>
              </a:pathLst>
            </a:custGeom>
            <a:noFill/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EAD7AA-B0B1-AE97-8678-F5893A0BC58B}"/>
              </a:ext>
            </a:extLst>
          </p:cNvPr>
          <p:cNvGrpSpPr/>
          <p:nvPr/>
        </p:nvGrpSpPr>
        <p:grpSpPr>
          <a:xfrm>
            <a:off x="4739792" y="4271506"/>
            <a:ext cx="2712416" cy="1406442"/>
            <a:chOff x="4739793" y="4271506"/>
            <a:chExt cx="2712416" cy="140644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FEEC27A-BE95-42D7-9F24-35D3E0A97E32}"/>
                </a:ext>
              </a:extLst>
            </p:cNvPr>
            <p:cNvSpPr/>
            <p:nvPr/>
          </p:nvSpPr>
          <p:spPr>
            <a:xfrm>
              <a:off x="4739793" y="4271507"/>
              <a:ext cx="1356208" cy="1406441"/>
            </a:xfrm>
            <a:custGeom>
              <a:avLst/>
              <a:gdLst>
                <a:gd name="connsiteX0" fmla="*/ 0 w 2857500"/>
                <a:gd name="connsiteY0" fmla="*/ 2435469 h 2435469"/>
                <a:gd name="connsiteX1" fmla="*/ 571500 w 2857500"/>
                <a:gd name="connsiteY1" fmla="*/ 2404696 h 2435469"/>
                <a:gd name="connsiteX2" fmla="*/ 1033096 w 2857500"/>
                <a:gd name="connsiteY2" fmla="*/ 2268415 h 2435469"/>
                <a:gd name="connsiteX3" fmla="*/ 1428750 w 2857500"/>
                <a:gd name="connsiteY3" fmla="*/ 1947496 h 2435469"/>
                <a:gd name="connsiteX4" fmla="*/ 1758461 w 2857500"/>
                <a:gd name="connsiteY4" fmla="*/ 1389184 h 2435469"/>
                <a:gd name="connsiteX5" fmla="*/ 1921119 w 2857500"/>
                <a:gd name="connsiteY5" fmla="*/ 905607 h 2435469"/>
                <a:gd name="connsiteX6" fmla="*/ 2096965 w 2857500"/>
                <a:gd name="connsiteY6" fmla="*/ 483577 h 2435469"/>
                <a:gd name="connsiteX7" fmla="*/ 2466242 w 2857500"/>
                <a:gd name="connsiteY7" fmla="*/ 83527 h 2435469"/>
                <a:gd name="connsiteX8" fmla="*/ 2857500 w 2857500"/>
                <a:gd name="connsiteY8" fmla="*/ 0 h 243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0" h="2435469">
                  <a:moveTo>
                    <a:pt x="0" y="2435469"/>
                  </a:moveTo>
                  <a:cubicBezTo>
                    <a:pt x="199658" y="2434003"/>
                    <a:pt x="399317" y="2432538"/>
                    <a:pt x="571500" y="2404696"/>
                  </a:cubicBezTo>
                  <a:cubicBezTo>
                    <a:pt x="743683" y="2376854"/>
                    <a:pt x="890221" y="2344615"/>
                    <a:pt x="1033096" y="2268415"/>
                  </a:cubicBezTo>
                  <a:cubicBezTo>
                    <a:pt x="1175971" y="2192215"/>
                    <a:pt x="1307856" y="2094034"/>
                    <a:pt x="1428750" y="1947496"/>
                  </a:cubicBezTo>
                  <a:cubicBezTo>
                    <a:pt x="1549644" y="1800958"/>
                    <a:pt x="1676400" y="1562832"/>
                    <a:pt x="1758461" y="1389184"/>
                  </a:cubicBezTo>
                  <a:cubicBezTo>
                    <a:pt x="1840523" y="1215536"/>
                    <a:pt x="1864702" y="1056541"/>
                    <a:pt x="1921119" y="905607"/>
                  </a:cubicBezTo>
                  <a:cubicBezTo>
                    <a:pt x="1977536" y="754673"/>
                    <a:pt x="2006111" y="620590"/>
                    <a:pt x="2096965" y="483577"/>
                  </a:cubicBezTo>
                  <a:cubicBezTo>
                    <a:pt x="2187819" y="346564"/>
                    <a:pt x="2339486" y="164123"/>
                    <a:pt x="2466242" y="83527"/>
                  </a:cubicBezTo>
                  <a:cubicBezTo>
                    <a:pt x="2592998" y="2931"/>
                    <a:pt x="2725249" y="1465"/>
                    <a:pt x="2857500" y="0"/>
                  </a:cubicBezTo>
                </a:path>
              </a:pathLst>
            </a:custGeom>
            <a:noFill/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5D6F0B-BC3A-498D-4001-D09088DFE1E7}"/>
                </a:ext>
              </a:extLst>
            </p:cNvPr>
            <p:cNvSpPr/>
            <p:nvPr/>
          </p:nvSpPr>
          <p:spPr>
            <a:xfrm flipH="1">
              <a:off x="6096001" y="4271506"/>
              <a:ext cx="1356208" cy="1406441"/>
            </a:xfrm>
            <a:custGeom>
              <a:avLst/>
              <a:gdLst>
                <a:gd name="connsiteX0" fmla="*/ 0 w 2857500"/>
                <a:gd name="connsiteY0" fmla="*/ 2435469 h 2435469"/>
                <a:gd name="connsiteX1" fmla="*/ 571500 w 2857500"/>
                <a:gd name="connsiteY1" fmla="*/ 2404696 h 2435469"/>
                <a:gd name="connsiteX2" fmla="*/ 1033096 w 2857500"/>
                <a:gd name="connsiteY2" fmla="*/ 2268415 h 2435469"/>
                <a:gd name="connsiteX3" fmla="*/ 1428750 w 2857500"/>
                <a:gd name="connsiteY3" fmla="*/ 1947496 h 2435469"/>
                <a:gd name="connsiteX4" fmla="*/ 1758461 w 2857500"/>
                <a:gd name="connsiteY4" fmla="*/ 1389184 h 2435469"/>
                <a:gd name="connsiteX5" fmla="*/ 1921119 w 2857500"/>
                <a:gd name="connsiteY5" fmla="*/ 905607 h 2435469"/>
                <a:gd name="connsiteX6" fmla="*/ 2096965 w 2857500"/>
                <a:gd name="connsiteY6" fmla="*/ 483577 h 2435469"/>
                <a:gd name="connsiteX7" fmla="*/ 2466242 w 2857500"/>
                <a:gd name="connsiteY7" fmla="*/ 83527 h 2435469"/>
                <a:gd name="connsiteX8" fmla="*/ 2857500 w 2857500"/>
                <a:gd name="connsiteY8" fmla="*/ 0 h 243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0" h="2435469">
                  <a:moveTo>
                    <a:pt x="0" y="2435469"/>
                  </a:moveTo>
                  <a:cubicBezTo>
                    <a:pt x="199658" y="2434003"/>
                    <a:pt x="399317" y="2432538"/>
                    <a:pt x="571500" y="2404696"/>
                  </a:cubicBezTo>
                  <a:cubicBezTo>
                    <a:pt x="743683" y="2376854"/>
                    <a:pt x="890221" y="2344615"/>
                    <a:pt x="1033096" y="2268415"/>
                  </a:cubicBezTo>
                  <a:cubicBezTo>
                    <a:pt x="1175971" y="2192215"/>
                    <a:pt x="1307856" y="2094034"/>
                    <a:pt x="1428750" y="1947496"/>
                  </a:cubicBezTo>
                  <a:cubicBezTo>
                    <a:pt x="1549644" y="1800958"/>
                    <a:pt x="1676400" y="1562832"/>
                    <a:pt x="1758461" y="1389184"/>
                  </a:cubicBezTo>
                  <a:cubicBezTo>
                    <a:pt x="1840523" y="1215536"/>
                    <a:pt x="1864702" y="1056541"/>
                    <a:pt x="1921119" y="905607"/>
                  </a:cubicBezTo>
                  <a:cubicBezTo>
                    <a:pt x="1977536" y="754673"/>
                    <a:pt x="2006111" y="620590"/>
                    <a:pt x="2096965" y="483577"/>
                  </a:cubicBezTo>
                  <a:cubicBezTo>
                    <a:pt x="2187819" y="346564"/>
                    <a:pt x="2339486" y="164123"/>
                    <a:pt x="2466242" y="83527"/>
                  </a:cubicBezTo>
                  <a:cubicBezTo>
                    <a:pt x="2592998" y="2931"/>
                    <a:pt x="2725249" y="1465"/>
                    <a:pt x="2857500" y="0"/>
                  </a:cubicBezTo>
                </a:path>
              </a:pathLst>
            </a:custGeom>
            <a:noFill/>
            <a:ln w="28575">
              <a:solidFill>
                <a:srgbClr val="A39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52EC06-C51F-FAD0-004B-DAC8F705CA17}"/>
              </a:ext>
            </a:extLst>
          </p:cNvPr>
          <p:cNvSpPr/>
          <p:nvPr/>
        </p:nvSpPr>
        <p:spPr>
          <a:xfrm>
            <a:off x="993883" y="4261136"/>
            <a:ext cx="2425419" cy="1427152"/>
          </a:xfrm>
          <a:custGeom>
            <a:avLst/>
            <a:gdLst>
              <a:gd name="connsiteX0" fmla="*/ 0 w 2927838"/>
              <a:gd name="connsiteY0" fmla="*/ 1415895 h 1415895"/>
              <a:gd name="connsiteX1" fmla="*/ 109904 w 2927838"/>
              <a:gd name="connsiteY1" fmla="*/ 1402706 h 1415895"/>
              <a:gd name="connsiteX2" fmla="*/ 241788 w 2927838"/>
              <a:gd name="connsiteY2" fmla="*/ 1354349 h 1415895"/>
              <a:gd name="connsiteX3" fmla="*/ 294542 w 2927838"/>
              <a:gd name="connsiteY3" fmla="*/ 1244445 h 1415895"/>
              <a:gd name="connsiteX4" fmla="*/ 373673 w 2927838"/>
              <a:gd name="connsiteY4" fmla="*/ 927922 h 1415895"/>
              <a:gd name="connsiteX5" fmla="*/ 439615 w 2927838"/>
              <a:gd name="connsiteY5" fmla="*/ 637776 h 1415895"/>
              <a:gd name="connsiteX6" fmla="*/ 514350 w 2927838"/>
              <a:gd name="connsiteY6" fmla="*/ 281687 h 1415895"/>
              <a:gd name="connsiteX7" fmla="*/ 558311 w 2927838"/>
              <a:gd name="connsiteY7" fmla="*/ 97049 h 1415895"/>
              <a:gd name="connsiteX8" fmla="*/ 633046 w 2927838"/>
              <a:gd name="connsiteY8" fmla="*/ 17918 h 1415895"/>
              <a:gd name="connsiteX9" fmla="*/ 677008 w 2927838"/>
              <a:gd name="connsiteY9" fmla="*/ 333 h 1415895"/>
              <a:gd name="connsiteX10" fmla="*/ 760535 w 2927838"/>
              <a:gd name="connsiteY10" fmla="*/ 26710 h 1415895"/>
              <a:gd name="connsiteX11" fmla="*/ 861646 w 2927838"/>
              <a:gd name="connsiteY11" fmla="*/ 123426 h 1415895"/>
              <a:gd name="connsiteX12" fmla="*/ 940777 w 2927838"/>
              <a:gd name="connsiteY12" fmla="*/ 303668 h 1415895"/>
              <a:gd name="connsiteX13" fmla="*/ 1028700 w 2927838"/>
              <a:gd name="connsiteY13" fmla="*/ 510287 h 1415895"/>
              <a:gd name="connsiteX14" fmla="*/ 1112227 w 2927838"/>
              <a:gd name="connsiteY14" fmla="*/ 681737 h 1415895"/>
              <a:gd name="connsiteX15" fmla="*/ 1222131 w 2927838"/>
              <a:gd name="connsiteY15" fmla="*/ 875168 h 1415895"/>
              <a:gd name="connsiteX16" fmla="*/ 1406769 w 2927838"/>
              <a:gd name="connsiteY16" fmla="*/ 1160918 h 1415895"/>
              <a:gd name="connsiteX17" fmla="*/ 1705708 w 2927838"/>
              <a:gd name="connsiteY17" fmla="*/ 1327972 h 1415895"/>
              <a:gd name="connsiteX18" fmla="*/ 1982665 w 2927838"/>
              <a:gd name="connsiteY18" fmla="*/ 1363141 h 1415895"/>
              <a:gd name="connsiteX19" fmla="*/ 2497015 w 2927838"/>
              <a:gd name="connsiteY19" fmla="*/ 1376329 h 1415895"/>
              <a:gd name="connsiteX20" fmla="*/ 2927838 w 2927838"/>
              <a:gd name="connsiteY20" fmla="*/ 1407102 h 141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27838" h="1415895">
                <a:moveTo>
                  <a:pt x="0" y="1415895"/>
                </a:moveTo>
                <a:cubicBezTo>
                  <a:pt x="34803" y="1414429"/>
                  <a:pt x="69606" y="1412964"/>
                  <a:pt x="109904" y="1402706"/>
                </a:cubicBezTo>
                <a:cubicBezTo>
                  <a:pt x="150202" y="1392448"/>
                  <a:pt x="211015" y="1380726"/>
                  <a:pt x="241788" y="1354349"/>
                </a:cubicBezTo>
                <a:cubicBezTo>
                  <a:pt x="272561" y="1327972"/>
                  <a:pt x="272561" y="1315516"/>
                  <a:pt x="294542" y="1244445"/>
                </a:cubicBezTo>
                <a:cubicBezTo>
                  <a:pt x="316523" y="1173374"/>
                  <a:pt x="349494" y="1029033"/>
                  <a:pt x="373673" y="927922"/>
                </a:cubicBezTo>
                <a:cubicBezTo>
                  <a:pt x="397852" y="826811"/>
                  <a:pt x="416169" y="745482"/>
                  <a:pt x="439615" y="637776"/>
                </a:cubicBezTo>
                <a:cubicBezTo>
                  <a:pt x="463061" y="530070"/>
                  <a:pt x="494567" y="371808"/>
                  <a:pt x="514350" y="281687"/>
                </a:cubicBezTo>
                <a:cubicBezTo>
                  <a:pt x="534133" y="191566"/>
                  <a:pt x="538528" y="141010"/>
                  <a:pt x="558311" y="97049"/>
                </a:cubicBezTo>
                <a:cubicBezTo>
                  <a:pt x="578094" y="53088"/>
                  <a:pt x="613263" y="34037"/>
                  <a:pt x="633046" y="17918"/>
                </a:cubicBezTo>
                <a:cubicBezTo>
                  <a:pt x="652829" y="1799"/>
                  <a:pt x="655760" y="-1132"/>
                  <a:pt x="677008" y="333"/>
                </a:cubicBezTo>
                <a:cubicBezTo>
                  <a:pt x="698256" y="1798"/>
                  <a:pt x="729762" y="6195"/>
                  <a:pt x="760535" y="26710"/>
                </a:cubicBezTo>
                <a:cubicBezTo>
                  <a:pt x="791308" y="47225"/>
                  <a:pt x="831606" y="77266"/>
                  <a:pt x="861646" y="123426"/>
                </a:cubicBezTo>
                <a:cubicBezTo>
                  <a:pt x="891686" y="169586"/>
                  <a:pt x="912935" y="239191"/>
                  <a:pt x="940777" y="303668"/>
                </a:cubicBezTo>
                <a:cubicBezTo>
                  <a:pt x="968619" y="368145"/>
                  <a:pt x="1000125" y="447276"/>
                  <a:pt x="1028700" y="510287"/>
                </a:cubicBezTo>
                <a:cubicBezTo>
                  <a:pt x="1057275" y="573298"/>
                  <a:pt x="1079989" y="620924"/>
                  <a:pt x="1112227" y="681737"/>
                </a:cubicBezTo>
                <a:cubicBezTo>
                  <a:pt x="1144465" y="742550"/>
                  <a:pt x="1173041" y="795304"/>
                  <a:pt x="1222131" y="875168"/>
                </a:cubicBezTo>
                <a:cubicBezTo>
                  <a:pt x="1271221" y="955031"/>
                  <a:pt x="1326173" y="1085451"/>
                  <a:pt x="1406769" y="1160918"/>
                </a:cubicBezTo>
                <a:cubicBezTo>
                  <a:pt x="1487365" y="1236385"/>
                  <a:pt x="1609725" y="1294268"/>
                  <a:pt x="1705708" y="1327972"/>
                </a:cubicBezTo>
                <a:cubicBezTo>
                  <a:pt x="1801691" y="1361676"/>
                  <a:pt x="1850780" y="1355081"/>
                  <a:pt x="1982665" y="1363141"/>
                </a:cubicBezTo>
                <a:cubicBezTo>
                  <a:pt x="2114550" y="1371201"/>
                  <a:pt x="2339486" y="1369002"/>
                  <a:pt x="2497015" y="1376329"/>
                </a:cubicBezTo>
                <a:cubicBezTo>
                  <a:pt x="2654544" y="1383656"/>
                  <a:pt x="2791191" y="1395379"/>
                  <a:pt x="2927838" y="1407102"/>
                </a:cubicBezTo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A3DD3F-8B76-3A38-3115-538756B42DF4}"/>
              </a:ext>
            </a:extLst>
          </p:cNvPr>
          <p:cNvSpPr/>
          <p:nvPr/>
        </p:nvSpPr>
        <p:spPr>
          <a:xfrm>
            <a:off x="8516001" y="4797636"/>
            <a:ext cx="1445783" cy="868497"/>
          </a:xfrm>
          <a:custGeom>
            <a:avLst/>
            <a:gdLst>
              <a:gd name="connsiteX0" fmla="*/ 0 w 1745273"/>
              <a:gd name="connsiteY0" fmla="*/ 861646 h 861646"/>
              <a:gd name="connsiteX1" fmla="*/ 215411 w 1745273"/>
              <a:gd name="connsiteY1" fmla="*/ 826477 h 861646"/>
              <a:gd name="connsiteX2" fmla="*/ 373673 w 1745273"/>
              <a:gd name="connsiteY2" fmla="*/ 764931 h 861646"/>
              <a:gd name="connsiteX3" fmla="*/ 571500 w 1745273"/>
              <a:gd name="connsiteY3" fmla="*/ 659423 h 861646"/>
              <a:gd name="connsiteX4" fmla="*/ 795704 w 1745273"/>
              <a:gd name="connsiteY4" fmla="*/ 505558 h 861646"/>
              <a:gd name="connsiteX5" fmla="*/ 1024304 w 1745273"/>
              <a:gd name="connsiteY5" fmla="*/ 281354 h 861646"/>
              <a:gd name="connsiteX6" fmla="*/ 1323242 w 1745273"/>
              <a:gd name="connsiteY6" fmla="*/ 74734 h 861646"/>
              <a:gd name="connsiteX7" fmla="*/ 1745273 w 1745273"/>
              <a:gd name="connsiteY7" fmla="*/ 0 h 86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5273" h="861646">
                <a:moveTo>
                  <a:pt x="0" y="861646"/>
                </a:moveTo>
                <a:cubicBezTo>
                  <a:pt x="76566" y="852121"/>
                  <a:pt x="153132" y="842596"/>
                  <a:pt x="215411" y="826477"/>
                </a:cubicBezTo>
                <a:cubicBezTo>
                  <a:pt x="277690" y="810358"/>
                  <a:pt x="314325" y="792773"/>
                  <a:pt x="373673" y="764931"/>
                </a:cubicBezTo>
                <a:cubicBezTo>
                  <a:pt x="433021" y="737089"/>
                  <a:pt x="501162" y="702652"/>
                  <a:pt x="571500" y="659423"/>
                </a:cubicBezTo>
                <a:cubicBezTo>
                  <a:pt x="641839" y="616194"/>
                  <a:pt x="720237" y="568570"/>
                  <a:pt x="795704" y="505558"/>
                </a:cubicBezTo>
                <a:cubicBezTo>
                  <a:pt x="871171" y="442546"/>
                  <a:pt x="936381" y="353158"/>
                  <a:pt x="1024304" y="281354"/>
                </a:cubicBezTo>
                <a:cubicBezTo>
                  <a:pt x="1112227" y="209550"/>
                  <a:pt x="1203081" y="121626"/>
                  <a:pt x="1323242" y="74734"/>
                </a:cubicBezTo>
                <a:cubicBezTo>
                  <a:pt x="1443404" y="27842"/>
                  <a:pt x="1594338" y="13921"/>
                  <a:pt x="1745273" y="0"/>
                </a:cubicBezTo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DBA61C-A838-882E-7A98-0DF76644E071}"/>
              </a:ext>
            </a:extLst>
          </p:cNvPr>
          <p:cNvSpPr/>
          <p:nvPr/>
        </p:nvSpPr>
        <p:spPr>
          <a:xfrm flipH="1">
            <a:off x="9961784" y="4792133"/>
            <a:ext cx="1445783" cy="868497"/>
          </a:xfrm>
          <a:custGeom>
            <a:avLst/>
            <a:gdLst>
              <a:gd name="connsiteX0" fmla="*/ 0 w 1745273"/>
              <a:gd name="connsiteY0" fmla="*/ 861646 h 861646"/>
              <a:gd name="connsiteX1" fmla="*/ 215411 w 1745273"/>
              <a:gd name="connsiteY1" fmla="*/ 826477 h 861646"/>
              <a:gd name="connsiteX2" fmla="*/ 373673 w 1745273"/>
              <a:gd name="connsiteY2" fmla="*/ 764931 h 861646"/>
              <a:gd name="connsiteX3" fmla="*/ 571500 w 1745273"/>
              <a:gd name="connsiteY3" fmla="*/ 659423 h 861646"/>
              <a:gd name="connsiteX4" fmla="*/ 795704 w 1745273"/>
              <a:gd name="connsiteY4" fmla="*/ 505558 h 861646"/>
              <a:gd name="connsiteX5" fmla="*/ 1024304 w 1745273"/>
              <a:gd name="connsiteY5" fmla="*/ 281354 h 861646"/>
              <a:gd name="connsiteX6" fmla="*/ 1323242 w 1745273"/>
              <a:gd name="connsiteY6" fmla="*/ 74734 h 861646"/>
              <a:gd name="connsiteX7" fmla="*/ 1745273 w 1745273"/>
              <a:gd name="connsiteY7" fmla="*/ 0 h 86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5273" h="861646">
                <a:moveTo>
                  <a:pt x="0" y="861646"/>
                </a:moveTo>
                <a:cubicBezTo>
                  <a:pt x="76566" y="852121"/>
                  <a:pt x="153132" y="842596"/>
                  <a:pt x="215411" y="826477"/>
                </a:cubicBezTo>
                <a:cubicBezTo>
                  <a:pt x="277690" y="810358"/>
                  <a:pt x="314325" y="792773"/>
                  <a:pt x="373673" y="764931"/>
                </a:cubicBezTo>
                <a:cubicBezTo>
                  <a:pt x="433021" y="737089"/>
                  <a:pt x="501162" y="702652"/>
                  <a:pt x="571500" y="659423"/>
                </a:cubicBezTo>
                <a:cubicBezTo>
                  <a:pt x="641839" y="616194"/>
                  <a:pt x="720237" y="568570"/>
                  <a:pt x="795704" y="505558"/>
                </a:cubicBezTo>
                <a:cubicBezTo>
                  <a:pt x="871171" y="442546"/>
                  <a:pt x="936381" y="353158"/>
                  <a:pt x="1024304" y="281354"/>
                </a:cubicBezTo>
                <a:cubicBezTo>
                  <a:pt x="1112227" y="209550"/>
                  <a:pt x="1203081" y="121626"/>
                  <a:pt x="1323242" y="74734"/>
                </a:cubicBezTo>
                <a:cubicBezTo>
                  <a:pt x="1443404" y="27842"/>
                  <a:pt x="1594338" y="13921"/>
                  <a:pt x="1745273" y="0"/>
                </a:cubicBezTo>
              </a:path>
            </a:pathLst>
          </a:custGeom>
          <a:noFill/>
          <a:ln w="28575">
            <a:solidFill>
              <a:srgbClr val="A394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17BD76-91F7-0641-4084-90A83092BECE}"/>
              </a:ext>
            </a:extLst>
          </p:cNvPr>
          <p:cNvCxnSpPr>
            <a:cxnSpLocks/>
          </p:cNvCxnSpPr>
          <p:nvPr/>
        </p:nvCxnSpPr>
        <p:spPr>
          <a:xfrm>
            <a:off x="7975599" y="3865464"/>
            <a:ext cx="873316" cy="726454"/>
          </a:xfrm>
          <a:prstGeom prst="straightConnector1">
            <a:avLst/>
          </a:prstGeom>
          <a:ln w="28575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2E3860-5726-0FD4-DAF7-E56D94B8CFD7}"/>
              </a:ext>
            </a:extLst>
          </p:cNvPr>
          <p:cNvCxnSpPr>
            <a:cxnSpLocks/>
          </p:cNvCxnSpPr>
          <p:nvPr/>
        </p:nvCxnSpPr>
        <p:spPr>
          <a:xfrm>
            <a:off x="6096000" y="3865464"/>
            <a:ext cx="0" cy="294095"/>
          </a:xfrm>
          <a:prstGeom prst="straightConnector1">
            <a:avLst/>
          </a:prstGeom>
          <a:ln w="28575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B134B37-EA02-7FAD-BFDE-14ABEF4DBD05}"/>
              </a:ext>
            </a:extLst>
          </p:cNvPr>
          <p:cNvSpPr txBox="1"/>
          <p:nvPr/>
        </p:nvSpPr>
        <p:spPr>
          <a:xfrm>
            <a:off x="6782626" y="1460985"/>
            <a:ext cx="3072951" cy="33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Normally distributed population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479D3-9A51-CF36-3E39-45A426EED5EB}"/>
              </a:ext>
            </a:extLst>
          </p:cNvPr>
          <p:cNvSpPr txBox="1"/>
          <p:nvPr/>
        </p:nvSpPr>
        <p:spPr>
          <a:xfrm>
            <a:off x="2208234" y="5226382"/>
            <a:ext cx="1445783" cy="32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Skewed sample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815E7-D2D1-F202-1597-1B7A221115C3}"/>
              </a:ext>
            </a:extLst>
          </p:cNvPr>
          <p:cNvSpPr txBox="1"/>
          <p:nvPr/>
        </p:nvSpPr>
        <p:spPr>
          <a:xfrm>
            <a:off x="5379408" y="5233796"/>
            <a:ext cx="1445783" cy="32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Normal sample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5AC72-3C05-C482-6EB8-4CFFF87D1FB7}"/>
              </a:ext>
            </a:extLst>
          </p:cNvPr>
          <p:cNvSpPr txBox="1"/>
          <p:nvPr/>
        </p:nvSpPr>
        <p:spPr>
          <a:xfrm>
            <a:off x="10498940" y="4652109"/>
            <a:ext cx="1445783" cy="69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Platykurtic sample</a:t>
            </a:r>
          </a:p>
          <a:p>
            <a:pPr algn="ctr"/>
            <a:r>
              <a:rPr lang="en-GB" sz="900" dirty="0"/>
              <a:t>(less than normal)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64EC739-7A3C-E16E-3206-A8EAC84ED5AD}"/>
              </a:ext>
            </a:extLst>
          </p:cNvPr>
          <p:cNvSpPr/>
          <p:nvPr/>
        </p:nvSpPr>
        <p:spPr>
          <a:xfrm>
            <a:off x="8519405" y="3736530"/>
            <a:ext cx="1410735" cy="1919440"/>
          </a:xfrm>
          <a:custGeom>
            <a:avLst/>
            <a:gdLst>
              <a:gd name="connsiteX0" fmla="*/ 0 w 1702965"/>
              <a:gd name="connsiteY0" fmla="*/ 1904301 h 1904301"/>
              <a:gd name="connsiteX1" fmla="*/ 637564 w 1702965"/>
              <a:gd name="connsiteY1" fmla="*/ 1853967 h 1904301"/>
              <a:gd name="connsiteX2" fmla="*/ 1015068 w 1702965"/>
              <a:gd name="connsiteY2" fmla="*/ 1761688 h 1904301"/>
              <a:gd name="connsiteX3" fmla="*/ 1300294 w 1702965"/>
              <a:gd name="connsiteY3" fmla="*/ 1476462 h 1904301"/>
              <a:gd name="connsiteX4" fmla="*/ 1501630 w 1702965"/>
              <a:gd name="connsiteY4" fmla="*/ 1166070 h 1904301"/>
              <a:gd name="connsiteX5" fmla="*/ 1568742 w 1702965"/>
              <a:gd name="connsiteY5" fmla="*/ 713064 h 1904301"/>
              <a:gd name="connsiteX6" fmla="*/ 1593909 w 1702965"/>
              <a:gd name="connsiteY6" fmla="*/ 310393 h 1904301"/>
              <a:gd name="connsiteX7" fmla="*/ 1610687 w 1702965"/>
              <a:gd name="connsiteY7" fmla="*/ 75501 h 1904301"/>
              <a:gd name="connsiteX8" fmla="*/ 1702965 w 1702965"/>
              <a:gd name="connsiteY8" fmla="*/ 0 h 190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2965" h="1904301">
                <a:moveTo>
                  <a:pt x="0" y="1904301"/>
                </a:moveTo>
                <a:cubicBezTo>
                  <a:pt x="234193" y="1891018"/>
                  <a:pt x="468386" y="1877736"/>
                  <a:pt x="637564" y="1853967"/>
                </a:cubicBezTo>
                <a:cubicBezTo>
                  <a:pt x="806742" y="1830198"/>
                  <a:pt x="904613" y="1824605"/>
                  <a:pt x="1015068" y="1761688"/>
                </a:cubicBezTo>
                <a:cubicBezTo>
                  <a:pt x="1125523" y="1698771"/>
                  <a:pt x="1219200" y="1575732"/>
                  <a:pt x="1300294" y="1476462"/>
                </a:cubicBezTo>
                <a:cubicBezTo>
                  <a:pt x="1381388" y="1377192"/>
                  <a:pt x="1456889" y="1293303"/>
                  <a:pt x="1501630" y="1166070"/>
                </a:cubicBezTo>
                <a:cubicBezTo>
                  <a:pt x="1546371" y="1038837"/>
                  <a:pt x="1553362" y="855677"/>
                  <a:pt x="1568742" y="713064"/>
                </a:cubicBezTo>
                <a:cubicBezTo>
                  <a:pt x="1584122" y="570451"/>
                  <a:pt x="1586918" y="416654"/>
                  <a:pt x="1593909" y="310393"/>
                </a:cubicBezTo>
                <a:cubicBezTo>
                  <a:pt x="1600900" y="204132"/>
                  <a:pt x="1592511" y="127233"/>
                  <a:pt x="1610687" y="75501"/>
                </a:cubicBezTo>
                <a:cubicBezTo>
                  <a:pt x="1628863" y="23769"/>
                  <a:pt x="1665914" y="11884"/>
                  <a:pt x="1702965" y="0"/>
                </a:cubicBezTo>
              </a:path>
            </a:pathLst>
          </a:custGeom>
          <a:noFill/>
          <a:ln w="28575">
            <a:solidFill>
              <a:srgbClr val="A3946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01EABF-2B16-479F-50F7-388769CA15A7}"/>
              </a:ext>
            </a:extLst>
          </p:cNvPr>
          <p:cNvSpPr/>
          <p:nvPr/>
        </p:nvSpPr>
        <p:spPr>
          <a:xfrm flipH="1">
            <a:off x="9930140" y="3736529"/>
            <a:ext cx="1410735" cy="1919440"/>
          </a:xfrm>
          <a:custGeom>
            <a:avLst/>
            <a:gdLst>
              <a:gd name="connsiteX0" fmla="*/ 0 w 1702965"/>
              <a:gd name="connsiteY0" fmla="*/ 1904301 h 1904301"/>
              <a:gd name="connsiteX1" fmla="*/ 637564 w 1702965"/>
              <a:gd name="connsiteY1" fmla="*/ 1853967 h 1904301"/>
              <a:gd name="connsiteX2" fmla="*/ 1015068 w 1702965"/>
              <a:gd name="connsiteY2" fmla="*/ 1761688 h 1904301"/>
              <a:gd name="connsiteX3" fmla="*/ 1300294 w 1702965"/>
              <a:gd name="connsiteY3" fmla="*/ 1476462 h 1904301"/>
              <a:gd name="connsiteX4" fmla="*/ 1501630 w 1702965"/>
              <a:gd name="connsiteY4" fmla="*/ 1166070 h 1904301"/>
              <a:gd name="connsiteX5" fmla="*/ 1568742 w 1702965"/>
              <a:gd name="connsiteY5" fmla="*/ 713064 h 1904301"/>
              <a:gd name="connsiteX6" fmla="*/ 1593909 w 1702965"/>
              <a:gd name="connsiteY6" fmla="*/ 310393 h 1904301"/>
              <a:gd name="connsiteX7" fmla="*/ 1610687 w 1702965"/>
              <a:gd name="connsiteY7" fmla="*/ 75501 h 1904301"/>
              <a:gd name="connsiteX8" fmla="*/ 1702965 w 1702965"/>
              <a:gd name="connsiteY8" fmla="*/ 0 h 190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2965" h="1904301">
                <a:moveTo>
                  <a:pt x="0" y="1904301"/>
                </a:moveTo>
                <a:cubicBezTo>
                  <a:pt x="234193" y="1891018"/>
                  <a:pt x="468386" y="1877736"/>
                  <a:pt x="637564" y="1853967"/>
                </a:cubicBezTo>
                <a:cubicBezTo>
                  <a:pt x="806742" y="1830198"/>
                  <a:pt x="904613" y="1824605"/>
                  <a:pt x="1015068" y="1761688"/>
                </a:cubicBezTo>
                <a:cubicBezTo>
                  <a:pt x="1125523" y="1698771"/>
                  <a:pt x="1219200" y="1575732"/>
                  <a:pt x="1300294" y="1476462"/>
                </a:cubicBezTo>
                <a:cubicBezTo>
                  <a:pt x="1381388" y="1377192"/>
                  <a:pt x="1456889" y="1293303"/>
                  <a:pt x="1501630" y="1166070"/>
                </a:cubicBezTo>
                <a:cubicBezTo>
                  <a:pt x="1546371" y="1038837"/>
                  <a:pt x="1553362" y="855677"/>
                  <a:pt x="1568742" y="713064"/>
                </a:cubicBezTo>
                <a:cubicBezTo>
                  <a:pt x="1584122" y="570451"/>
                  <a:pt x="1586918" y="416654"/>
                  <a:pt x="1593909" y="310393"/>
                </a:cubicBezTo>
                <a:cubicBezTo>
                  <a:pt x="1600900" y="204132"/>
                  <a:pt x="1592511" y="127233"/>
                  <a:pt x="1610687" y="75501"/>
                </a:cubicBezTo>
                <a:cubicBezTo>
                  <a:pt x="1628863" y="23769"/>
                  <a:pt x="1665914" y="11884"/>
                  <a:pt x="1702965" y="0"/>
                </a:cubicBezTo>
              </a:path>
            </a:pathLst>
          </a:custGeom>
          <a:noFill/>
          <a:ln w="28575">
            <a:solidFill>
              <a:srgbClr val="A3946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022AFE-0918-420B-A502-50DBFA2D3088}"/>
              </a:ext>
            </a:extLst>
          </p:cNvPr>
          <p:cNvSpPr txBox="1"/>
          <p:nvPr/>
        </p:nvSpPr>
        <p:spPr>
          <a:xfrm>
            <a:off x="9852525" y="3538320"/>
            <a:ext cx="1445783" cy="84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Leptokurtic sample</a:t>
            </a:r>
          </a:p>
          <a:p>
            <a:pPr algn="ctr"/>
            <a:r>
              <a:rPr lang="en-GB" sz="900" dirty="0"/>
              <a:t>(greater than normal)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D30560-FE9E-D039-4927-867D0756AFC8}"/>
              </a:ext>
            </a:extLst>
          </p:cNvPr>
          <p:cNvCxnSpPr>
            <a:cxnSpLocks/>
          </p:cNvCxnSpPr>
          <p:nvPr/>
        </p:nvCxnSpPr>
        <p:spPr>
          <a:xfrm>
            <a:off x="3348038" y="3725307"/>
            <a:ext cx="5495925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69D77A-6496-CF92-7A23-821CE7B2284D}"/>
              </a:ext>
            </a:extLst>
          </p:cNvPr>
          <p:cNvCxnSpPr>
            <a:cxnSpLocks/>
          </p:cNvCxnSpPr>
          <p:nvPr/>
        </p:nvCxnSpPr>
        <p:spPr>
          <a:xfrm>
            <a:off x="4476000" y="5677947"/>
            <a:ext cx="32400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F6002-5D8F-077D-0560-6DFFAEBA47B1}"/>
              </a:ext>
            </a:extLst>
          </p:cNvPr>
          <p:cNvCxnSpPr>
            <a:cxnSpLocks/>
          </p:cNvCxnSpPr>
          <p:nvPr/>
        </p:nvCxnSpPr>
        <p:spPr>
          <a:xfrm>
            <a:off x="447992" y="5690834"/>
            <a:ext cx="35172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09E57B-3B81-06B7-27BD-78B0B320BBC1}"/>
              </a:ext>
            </a:extLst>
          </p:cNvPr>
          <p:cNvCxnSpPr>
            <a:cxnSpLocks/>
          </p:cNvCxnSpPr>
          <p:nvPr/>
        </p:nvCxnSpPr>
        <p:spPr>
          <a:xfrm>
            <a:off x="8168802" y="5655329"/>
            <a:ext cx="3518373" cy="11230"/>
          </a:xfrm>
          <a:prstGeom prst="line">
            <a:avLst/>
          </a:prstGeom>
          <a:noFill/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BBB09A3-7193-6591-BB9E-D1611A0390F1}"/>
              </a:ext>
            </a:extLst>
          </p:cNvPr>
          <p:cNvCxnSpPr>
            <a:cxnSpLocks/>
          </p:cNvCxnSpPr>
          <p:nvPr/>
        </p:nvCxnSpPr>
        <p:spPr>
          <a:xfrm flipH="1">
            <a:off x="3422706" y="3865464"/>
            <a:ext cx="873316" cy="726454"/>
          </a:xfrm>
          <a:prstGeom prst="straightConnector1">
            <a:avLst/>
          </a:prstGeom>
          <a:ln w="28575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3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22F39-62D2-7178-7F41-184E7D66D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92D73D-17BB-82B7-631C-116B079B4C2E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512A89D-2AB9-9FD6-E827-81027E4CA537}"/>
              </a:ext>
            </a:extLst>
          </p:cNvPr>
          <p:cNvSpPr txBox="1">
            <a:spLocks/>
          </p:cNvSpPr>
          <p:nvPr/>
        </p:nvSpPr>
        <p:spPr>
          <a:xfrm>
            <a:off x="2977299" y="423043"/>
            <a:ext cx="6237402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Assumption testing: Normality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8EB7C-0904-85C9-B00E-EE76195D8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386" y="878393"/>
            <a:ext cx="4281438" cy="1781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6F1FD1-22ED-4B68-C28E-8CE3FCAC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026"/>
          <a:stretch>
            <a:fillRect/>
          </a:stretch>
        </p:blipFill>
        <p:spPr>
          <a:xfrm>
            <a:off x="1258371" y="3278170"/>
            <a:ext cx="4010090" cy="2721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D1751-CE85-8067-8950-C2382216D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211" y="878393"/>
            <a:ext cx="3616410" cy="2399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5092DC-C704-744A-3D7E-623994830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170" y="3139362"/>
            <a:ext cx="4845869" cy="28598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73675F-9379-8D6E-A25D-A89A41357B40}"/>
              </a:ext>
            </a:extLst>
          </p:cNvPr>
          <p:cNvSpPr/>
          <p:nvPr/>
        </p:nvSpPr>
        <p:spPr>
          <a:xfrm>
            <a:off x="7591425" y="1695450"/>
            <a:ext cx="3145364" cy="493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Computed but hidden for now</a:t>
            </a:r>
          </a:p>
        </p:txBody>
      </p:sp>
    </p:spTree>
    <p:extLst>
      <p:ext uri="{BB962C8B-B14F-4D97-AF65-F5344CB8AC3E}">
        <p14:creationId xmlns:p14="http://schemas.microsoft.com/office/powerpoint/2010/main" val="181279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D306-D527-DA41-BBA9-49A59D66F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66B463-2745-4FEE-FD40-A22F13B9BE27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0C76499-490E-725D-1923-38AE1F36A552}"/>
              </a:ext>
            </a:extLst>
          </p:cNvPr>
          <p:cNvSpPr txBox="1">
            <a:spLocks/>
          </p:cNvSpPr>
          <p:nvPr/>
        </p:nvSpPr>
        <p:spPr>
          <a:xfrm>
            <a:off x="4514850" y="423043"/>
            <a:ext cx="316230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EDA: Your turn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FB9E50-F7B0-7F57-F141-BB9C6A21B099}"/>
              </a:ext>
            </a:extLst>
          </p:cNvPr>
          <p:cNvSpPr/>
          <p:nvPr/>
        </p:nvSpPr>
        <p:spPr>
          <a:xfrm>
            <a:off x="2672193" y="3109339"/>
            <a:ext cx="6847614" cy="4930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However you decided to proceed with educational performance, is it normally distributed?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74C198-DB0B-4F9F-A118-74A5556F95F3}"/>
              </a:ext>
            </a:extLst>
          </p:cNvPr>
          <p:cNvSpPr/>
          <p:nvPr/>
        </p:nvSpPr>
        <p:spPr>
          <a:xfrm>
            <a:off x="2672193" y="3879767"/>
            <a:ext cx="6847614" cy="4930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Does educational performance have any relationships with anxiety or intelligence?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FB2E12-49D1-642C-E4BD-8D5778D815B8}"/>
              </a:ext>
            </a:extLst>
          </p:cNvPr>
          <p:cNvSpPr/>
          <p:nvPr/>
        </p:nvSpPr>
        <p:spPr>
          <a:xfrm>
            <a:off x="2672193" y="4650195"/>
            <a:ext cx="6847614" cy="1008745"/>
          </a:xfrm>
          <a:prstGeom prst="roundRect">
            <a:avLst>
              <a:gd name="adj" fmla="val 8169"/>
            </a:avLst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Also, we possibly have an interest in our variables at a group level, e.g., anxiety between different schools, or educational performance depending on instructional method…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C460544-4E52-C4A9-3964-AF3364BABC12}"/>
              </a:ext>
            </a:extLst>
          </p:cNvPr>
          <p:cNvSpPr/>
          <p:nvPr/>
        </p:nvSpPr>
        <p:spPr>
          <a:xfrm>
            <a:off x="2672193" y="1564019"/>
            <a:ext cx="6847614" cy="493057"/>
          </a:xfrm>
          <a:prstGeom prst="roundRect">
            <a:avLst/>
          </a:prstGeom>
          <a:solidFill>
            <a:srgbClr val="A39461"/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Explore the following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096231-74B2-04A0-5874-8E1C9763ABED}"/>
              </a:ext>
            </a:extLst>
          </p:cNvPr>
          <p:cNvSpPr/>
          <p:nvPr/>
        </p:nvSpPr>
        <p:spPr>
          <a:xfrm>
            <a:off x="2672193" y="2338911"/>
            <a:ext cx="6847614" cy="4930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How would you determine the normality of the intelligence variables?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35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BC589-27ED-DB16-51AE-C0D7C031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4E3950-0AC1-D586-4F64-46AE398B2949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C27FD8D0-8861-54B9-EFF5-34A22E206BAD}"/>
              </a:ext>
            </a:extLst>
          </p:cNvPr>
          <p:cNvSpPr txBox="1">
            <a:spLocks/>
          </p:cNvSpPr>
          <p:nvPr/>
        </p:nvSpPr>
        <p:spPr>
          <a:xfrm>
            <a:off x="3514725" y="423043"/>
            <a:ext cx="51625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EDA: Group level analysis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ABD8F-FDF5-5D87-4F84-B80DEB8A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5" y="1685925"/>
            <a:ext cx="8448030" cy="348614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FADB96-5D73-711A-3838-8B9413BC2E5B}"/>
              </a:ext>
            </a:extLst>
          </p:cNvPr>
          <p:cNvSpPr/>
          <p:nvPr/>
        </p:nvSpPr>
        <p:spPr>
          <a:xfrm>
            <a:off x="5886450" y="2895600"/>
            <a:ext cx="3467100" cy="838200"/>
          </a:xfrm>
          <a:prstGeom prst="roundRect">
            <a:avLst>
              <a:gd name="adj" fmla="val 7843"/>
            </a:avLst>
          </a:prstGeom>
          <a:noFill/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54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26A02-2319-F76E-6BEB-7D3B75423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CFDCC7-5B0A-D47C-96B1-4ABF7AB6EEF4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95342A3-7C77-A78B-6D4C-185A2237ECC2}"/>
              </a:ext>
            </a:extLst>
          </p:cNvPr>
          <p:cNvSpPr txBox="1">
            <a:spLocks/>
          </p:cNvSpPr>
          <p:nvPr/>
        </p:nvSpPr>
        <p:spPr>
          <a:xfrm>
            <a:off x="3514725" y="423043"/>
            <a:ext cx="51625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EDA: Group level analysis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FCF0D-2E7C-5B81-8F47-CD58082BF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438275"/>
            <a:ext cx="6667500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8AE8F-CE01-4091-BC21-2C98E261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28" y="3826227"/>
            <a:ext cx="11593543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6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4017C-439D-DC1F-A70E-47E2BAF25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96C9-AD5B-3F36-7A13-03A413791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Session 4</a:t>
            </a:r>
            <a:br>
              <a:rPr lang="en-GB" dirty="0"/>
            </a:br>
            <a:r>
              <a:rPr lang="en-US" sz="3200" dirty="0"/>
              <a:t>Core statistical tests in SPSS and the logic of linear modelling</a:t>
            </a:r>
            <a:br>
              <a:rPr lang="en-US" sz="32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86C7-39B3-661B-F10A-7EE46C98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Statistical versus practical significance</a:t>
            </a:r>
          </a:p>
          <a:p>
            <a:r>
              <a:rPr lang="en-GB" dirty="0"/>
              <a:t>Linear, non-linear, monotonic, and non-monotonic relationships</a:t>
            </a:r>
          </a:p>
          <a:p>
            <a:r>
              <a:rPr lang="en-GB" dirty="0"/>
              <a:t>Parametric versus non-parametric tests</a:t>
            </a:r>
          </a:p>
          <a:p>
            <a:r>
              <a:rPr lang="en-GB" dirty="0"/>
              <a:t>Correlation, regression, t-test, ANOVA, ANCOVA</a:t>
            </a:r>
          </a:p>
          <a:p>
            <a:r>
              <a:rPr lang="en-GB" dirty="0"/>
              <a:t>Linear modelling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89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989C4-0B0B-9610-2CD5-C9D9E4AAF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61AD-A710-2569-AAB5-B478FA17B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Session 2</a:t>
            </a:r>
            <a:br>
              <a:rPr lang="en-GB" dirty="0"/>
            </a:br>
            <a:r>
              <a:rPr lang="en-GB" sz="3200" dirty="0"/>
              <a:t>Designing a quantitative 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B65B-083F-1A24-3984-702EA0F2D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Formulating hypotheses</a:t>
            </a:r>
          </a:p>
          <a:p>
            <a:r>
              <a:rPr lang="en-GB" dirty="0"/>
              <a:t>Common methodological designs</a:t>
            </a:r>
          </a:p>
          <a:p>
            <a:r>
              <a:rPr lang="en-GB" dirty="0"/>
              <a:t>Determining samples for quantitative research</a:t>
            </a:r>
          </a:p>
        </p:txBody>
      </p:sp>
    </p:spTree>
    <p:extLst>
      <p:ext uri="{BB962C8B-B14F-4D97-AF65-F5344CB8AC3E}">
        <p14:creationId xmlns:p14="http://schemas.microsoft.com/office/powerpoint/2010/main" val="1239359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B4D2B-7503-A597-4494-CC7A4AD401A3}"/>
              </a:ext>
            </a:extLst>
          </p:cNvPr>
          <p:cNvSpPr txBox="1">
            <a:spLocks/>
          </p:cNvSpPr>
          <p:nvPr/>
        </p:nvSpPr>
        <p:spPr>
          <a:xfrm>
            <a:off x="1738160" y="3210045"/>
            <a:ext cx="8715680" cy="22700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 you!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Dr Jeff Buckley</a:t>
            </a:r>
          </a:p>
          <a:p>
            <a:r>
              <a:rPr lang="en-US" dirty="0"/>
              <a:t>Email: Jeffrey.buckley@tus.ie</a:t>
            </a:r>
          </a:p>
        </p:txBody>
      </p:sp>
    </p:spTree>
    <p:extLst>
      <p:ext uri="{BB962C8B-B14F-4D97-AF65-F5344CB8AC3E}">
        <p14:creationId xmlns:p14="http://schemas.microsoft.com/office/powerpoint/2010/main" val="240887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9AC2E-50E7-EB21-4995-58DD5F87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085E-C7C0-F256-B1C6-D12B53DB4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Session 3</a:t>
            </a:r>
            <a:br>
              <a:rPr lang="en-GB" dirty="0"/>
            </a:br>
            <a:r>
              <a:rPr lang="en-US" sz="3200" dirty="0"/>
              <a:t>Preparing and exploring data for analysis with SPSS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3DCC-B8EB-594D-B04A-59DC7C85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Variable types</a:t>
            </a:r>
          </a:p>
          <a:p>
            <a:r>
              <a:rPr lang="en-GB" dirty="0"/>
              <a:t>Statistical robustness and the garden of forking paths</a:t>
            </a:r>
          </a:p>
          <a:p>
            <a:r>
              <a:rPr lang="en-GB" dirty="0"/>
              <a:t>Univariate outliers</a:t>
            </a:r>
          </a:p>
          <a:p>
            <a:r>
              <a:rPr lang="en-GB" dirty="0"/>
              <a:t>Composite variables</a:t>
            </a:r>
          </a:p>
          <a:p>
            <a:r>
              <a:rPr lang="en-GB" dirty="0"/>
              <a:t>Exploratory data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0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7210-DE9B-F82E-BC16-0F680B77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56D0C4-B026-C2B7-AC6A-513913016439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F010D90-F463-4564-92AB-C7AAEED33AF3}"/>
              </a:ext>
            </a:extLst>
          </p:cNvPr>
          <p:cNvSpPr txBox="1">
            <a:spLocks/>
          </p:cNvSpPr>
          <p:nvPr/>
        </p:nvSpPr>
        <p:spPr>
          <a:xfrm>
            <a:off x="3908612" y="423043"/>
            <a:ext cx="4374776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Preparation for today</a:t>
            </a:r>
            <a:endParaRPr lang="en-US" dirty="0"/>
          </a:p>
        </p:txBody>
      </p:sp>
      <p:pic>
        <p:nvPicPr>
          <p:cNvPr id="1026" name="Picture 2" descr="Excel icon set for professional use">
            <a:extLst>
              <a:ext uri="{FF2B5EF4-FFF2-40B4-BE49-F238E27FC236}">
                <a16:creationId xmlns:a16="http://schemas.microsoft.com/office/drawing/2014/main" id="{8FA37643-6019-72BB-8545-3C12487C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71" y="1395713"/>
            <a:ext cx="2127417" cy="21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ss Data Analysis Services at ₹ 10000/month in New Delhi | ID: 27219638188">
            <a:extLst>
              <a:ext uri="{FF2B5EF4-FFF2-40B4-BE49-F238E27FC236}">
                <a16:creationId xmlns:a16="http://schemas.microsoft.com/office/drawing/2014/main" id="{07F31A15-1D02-5145-221F-256DA6F47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r="10784" b="20352"/>
          <a:stretch>
            <a:fillRect/>
          </a:stretch>
        </p:blipFill>
        <p:spPr bwMode="auto">
          <a:xfrm>
            <a:off x="1541930" y="3886233"/>
            <a:ext cx="1593360" cy="15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86EBF-73EA-A8DD-4DF3-C5D7735FDB1A}"/>
              </a:ext>
            </a:extLst>
          </p:cNvPr>
          <p:cNvSpPr txBox="1"/>
          <p:nvPr/>
        </p:nvSpPr>
        <p:spPr>
          <a:xfrm>
            <a:off x="3908611" y="1720757"/>
            <a:ext cx="7004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will be working with a bespoke dataset: Modified_Holzinger_Swineford_Dataset_2026.xlsx</a:t>
            </a:r>
          </a:p>
          <a:p>
            <a:endParaRPr lang="en-GB" dirty="0"/>
          </a:p>
          <a:p>
            <a:r>
              <a:rPr lang="en-GB" dirty="0"/>
              <a:t>This was originally the Holzinger and Swineford (1939) data which was been modified for this workshop.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F5643-D2E2-9684-B22D-85BEDA7CF159}"/>
              </a:ext>
            </a:extLst>
          </p:cNvPr>
          <p:cNvSpPr txBox="1"/>
          <p:nvPr/>
        </p:nvSpPr>
        <p:spPr>
          <a:xfrm>
            <a:off x="3908612" y="4351094"/>
            <a:ext cx="700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analyses will be conducted with SPSS, you can follow along if you have the software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285266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FC456-CA18-E1D0-96C7-471E1D29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C29F42-C55F-CEB9-E50E-85142DA9D99B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E586C9F-0DD6-A039-2C2D-E906FB9DD1A4}"/>
              </a:ext>
            </a:extLst>
          </p:cNvPr>
          <p:cNvSpPr txBox="1">
            <a:spLocks/>
          </p:cNvSpPr>
          <p:nvPr/>
        </p:nvSpPr>
        <p:spPr>
          <a:xfrm>
            <a:off x="333375" y="423043"/>
            <a:ext cx="115252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We can’t review all possible data preparation techniques…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F9DB36-5132-D07D-EFF4-88B7118BCCDF}"/>
              </a:ext>
            </a:extLst>
          </p:cNvPr>
          <p:cNvSpPr/>
          <p:nvPr/>
        </p:nvSpPr>
        <p:spPr>
          <a:xfrm>
            <a:off x="2324100" y="1569093"/>
            <a:ext cx="7543800" cy="12079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… but we can use some to learn the logic and how quantitative analysis is not “objective”, but decision and justification orientation.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5196B0-CE37-FE2F-E87F-EE9B59B91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416983"/>
              </p:ext>
            </p:extLst>
          </p:nvPr>
        </p:nvGraphicFramePr>
        <p:xfrm>
          <a:off x="1492250" y="1569093"/>
          <a:ext cx="92075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09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30A78-CB4D-AE3C-B2B9-BCA1D3B25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E43B96-8B1D-B7B7-DDB6-73A8B6E2C99F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5AF46164-8E66-1F1F-61A9-E200849FDCC3}"/>
              </a:ext>
            </a:extLst>
          </p:cNvPr>
          <p:cNvSpPr txBox="1">
            <a:spLocks/>
          </p:cNvSpPr>
          <p:nvPr/>
        </p:nvSpPr>
        <p:spPr>
          <a:xfrm>
            <a:off x="561975" y="423043"/>
            <a:ext cx="110680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Post-positivism and viewing the world as a quantitative researcher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4BE60E-558A-0EA6-8FFB-DF171D10CE82}"/>
              </a:ext>
            </a:extLst>
          </p:cNvPr>
          <p:cNvGraphicFramePr/>
          <p:nvPr/>
        </p:nvGraphicFramePr>
        <p:xfrm>
          <a:off x="2032000" y="1162631"/>
          <a:ext cx="8128000" cy="453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79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5B1F6-B8D5-EA60-928C-AAB2946F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125C79-5379-54C0-476F-481CFC308806}"/>
              </a:ext>
            </a:extLst>
          </p:cNvPr>
          <p:cNvCxnSpPr>
            <a:cxnSpLocks/>
          </p:cNvCxnSpPr>
          <p:nvPr/>
        </p:nvCxnSpPr>
        <p:spPr>
          <a:xfrm>
            <a:off x="0" y="669572"/>
            <a:ext cx="12192000" cy="0"/>
          </a:xfrm>
          <a:prstGeom prst="line">
            <a:avLst/>
          </a:prstGeom>
          <a:ln w="38100">
            <a:solidFill>
              <a:srgbClr val="A394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DFB626D-6759-FC56-655A-AE06ED12E34E}"/>
              </a:ext>
            </a:extLst>
          </p:cNvPr>
          <p:cNvSpPr txBox="1">
            <a:spLocks/>
          </p:cNvSpPr>
          <p:nvPr/>
        </p:nvSpPr>
        <p:spPr>
          <a:xfrm>
            <a:off x="561975" y="423043"/>
            <a:ext cx="11068050" cy="493058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dirty="0"/>
              <a:t>Post-positivism and viewing the world as a quantitative researcher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E6CC17-E3CF-FFC3-1CC9-FF9D61933DAA}"/>
              </a:ext>
            </a:extLst>
          </p:cNvPr>
          <p:cNvSpPr/>
          <p:nvPr/>
        </p:nvSpPr>
        <p:spPr>
          <a:xfrm>
            <a:off x="1380744" y="4178808"/>
            <a:ext cx="3090672" cy="12435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ysClr val="windowText" lastClr="000000"/>
                </a:solidFill>
              </a:rPr>
              <a:t>Value-Neutrality</a:t>
            </a:r>
            <a:r>
              <a:rPr lang="en-US" sz="1400" dirty="0">
                <a:solidFill>
                  <a:sysClr val="windowText" lastClr="000000"/>
                </a:solidFill>
              </a:rPr>
              <a:t>: The commitment to "bracketing" personal values and biases to ensure that the research process and findings are dictated by the data.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A16ABB-86FD-4187-F8BD-F619C3B08E3D}"/>
              </a:ext>
            </a:extLst>
          </p:cNvPr>
          <p:cNvSpPr/>
          <p:nvPr/>
        </p:nvSpPr>
        <p:spPr>
          <a:xfrm>
            <a:off x="7720584" y="1430184"/>
            <a:ext cx="3090672" cy="12435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1400" b="1" dirty="0">
                <a:solidFill>
                  <a:sysClr val="windowText" lastClr="000000"/>
                </a:solidFill>
              </a:rPr>
              <a:t>Modified objectivism</a:t>
            </a:r>
            <a:r>
              <a:rPr lang="en-US" sz="1400" dirty="0">
                <a:solidFill>
                  <a:sysClr val="windowText" lastClr="000000"/>
                </a:solidFill>
              </a:rPr>
              <a:t>: while absolute objectivity is the goal, knowledge is filtered through human frameworks and is therefore tentative and subject to revision.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4ADAD1-57ED-AC39-0A3B-F2FE9E07A1DB}"/>
              </a:ext>
            </a:extLst>
          </p:cNvPr>
          <p:cNvSpPr/>
          <p:nvPr/>
        </p:nvSpPr>
        <p:spPr>
          <a:xfrm>
            <a:off x="1380744" y="1430184"/>
            <a:ext cx="3090672" cy="12435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ysClr val="windowText" lastClr="000000"/>
                </a:solidFill>
              </a:rPr>
              <a:t>Critical realism</a:t>
            </a:r>
            <a:r>
              <a:rPr lang="en-US" sz="1400" dirty="0">
                <a:solidFill>
                  <a:sysClr val="windowText" lastClr="000000"/>
                </a:solidFill>
              </a:rPr>
              <a:t>: An objective reality exists independently of human perception, but it can only be apprehended imperfectly and probabilistically.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4DA566-2BFC-A276-D369-01EF6EF089DA}"/>
              </a:ext>
            </a:extLst>
          </p:cNvPr>
          <p:cNvSpPr/>
          <p:nvPr/>
        </p:nvSpPr>
        <p:spPr>
          <a:xfrm>
            <a:off x="7720584" y="4184904"/>
            <a:ext cx="3090672" cy="12435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A394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1400" b="1" dirty="0">
                <a:solidFill>
                  <a:sysClr val="windowText" lastClr="000000"/>
                </a:solidFill>
              </a:rPr>
              <a:t>Nomothetic</a:t>
            </a:r>
            <a:r>
              <a:rPr lang="en-US" sz="1400" dirty="0">
                <a:solidFill>
                  <a:sysClr val="windowText" lastClr="000000"/>
                </a:solidFill>
              </a:rPr>
              <a:t>: An approach focused on the discovery of general laws and universal patterns that apply to large populations or classes of phenomena.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0248EF-B9EB-534A-4E06-54058CA91ADC}"/>
              </a:ext>
            </a:extLst>
          </p:cNvPr>
          <p:cNvGraphicFramePr/>
          <p:nvPr/>
        </p:nvGraphicFramePr>
        <p:xfrm>
          <a:off x="2032000" y="1162631"/>
          <a:ext cx="8128000" cy="452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95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S">
      <a:dk1>
        <a:srgbClr val="000000"/>
      </a:dk1>
      <a:lt1>
        <a:srgbClr val="FFFFFF"/>
      </a:lt1>
      <a:dk2>
        <a:srgbClr val="A39361"/>
      </a:dk2>
      <a:lt2>
        <a:srgbClr val="E7E6E6"/>
      </a:lt2>
      <a:accent1>
        <a:srgbClr val="AFD2F0"/>
      </a:accent1>
      <a:accent2>
        <a:srgbClr val="F0BEE6"/>
      </a:accent2>
      <a:accent3>
        <a:srgbClr val="E1EB73"/>
      </a:accent3>
      <a:accent4>
        <a:srgbClr val="80E0A7"/>
      </a:accent4>
      <a:accent5>
        <a:srgbClr val="00594C"/>
      </a:accent5>
      <a:accent6>
        <a:srgbClr val="AF272F"/>
      </a:accent6>
      <a:hlink>
        <a:srgbClr val="702F8A"/>
      </a:hlink>
      <a:folHlink>
        <a:srgbClr val="232C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A3946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A688126-2E7B-4093-A798-FFAEEFB5D833}">
  <we:reference id="3e0fcce7-415c-4081-926c-b4e449c650e4" version="1.1.0.2" store="EXCatalog" storeType="EXCatalog"/>
  <we:alternateReferences>
    <we:reference id="WA200004709" version="1.1.0.2" store="en-US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180CA81ADEF468DF6685CB64F21E0" ma:contentTypeVersion="13" ma:contentTypeDescription="Create a new document." ma:contentTypeScope="" ma:versionID="0cb2a6efb950dad79fcf34e404c11f07">
  <xsd:schema xmlns:xsd="http://www.w3.org/2001/XMLSchema" xmlns:xs="http://www.w3.org/2001/XMLSchema" xmlns:p="http://schemas.microsoft.com/office/2006/metadata/properties" xmlns:ns2="cbf648d0-261e-4418-9eee-be23595281d2" xmlns:ns3="eef62ffd-1853-4d22-9aa0-b319d7b51d05" targetNamespace="http://schemas.microsoft.com/office/2006/metadata/properties" ma:root="true" ma:fieldsID="c46d2731a8ea1c4f3e9b7abc84b1b3c2" ns2:_="" ns3:_="">
    <xsd:import namespace="cbf648d0-261e-4418-9eee-be23595281d2"/>
    <xsd:import namespace="eef62ffd-1853-4d22-9aa0-b319d7b51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648d0-261e-4418-9eee-be2359528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62ffd-1853-4d22-9aa0-b319d7b51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CF3F6C-7C34-4740-9E1D-A9525CA79A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FE4BDA-3CC1-4739-A570-5E406702CD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948163-A9C8-4843-9649-72088C182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648d0-261e-4418-9eee-be23595281d2"/>
    <ds:schemaRef ds:uri="eef62ffd-1853-4d22-9aa0-b319d7b51d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6646</TotalTime>
  <Words>1482</Words>
  <Application>Microsoft Office PowerPoint</Application>
  <PresentationFormat>Widescreen</PresentationFormat>
  <Paragraphs>280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Cambria Math</vt:lpstr>
      <vt:lpstr>Office Theme</vt:lpstr>
      <vt:lpstr>Fundamentals of quantitative research: Concepts, design, and core analyses</vt:lpstr>
      <vt:lpstr>PowerPoint Presentation</vt:lpstr>
      <vt:lpstr>Session 1 Thinking like a quantitative researcher</vt:lpstr>
      <vt:lpstr>Session 2 Designing a quantitative study</vt:lpstr>
      <vt:lpstr>Session 3 Preparing and exploring data for analysis with SPSS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4 Core statistical tests in SPSS and the logic of linear modelling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MULLEROVA</dc:creator>
  <cp:lastModifiedBy>Jeffrey Buckley</cp:lastModifiedBy>
  <cp:revision>287</cp:revision>
  <dcterms:created xsi:type="dcterms:W3CDTF">2021-09-21T09:22:04Z</dcterms:created>
  <dcterms:modified xsi:type="dcterms:W3CDTF">2026-03-25T01:19:14Z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0x01010061F180CA81ADEF468DF6685CB64F21E0</vt:lpwstr>
  </property>
  <property fmtid="{D5CDD505-2E9C-101B-9397-08002B2CF9AE}" pid="3" name="MSIP_Label_3d7fcb0a-951b-4c4c-9361-86d018aaad2c_Enabled">
    <vt:lpwstr>True</vt:lpwstr>
  </property>
  <property fmtid="{D5CDD505-2E9C-101B-9397-08002B2CF9AE}" pid="4" name="MSIP_Label_3d7fcb0a-951b-4c4c-9361-86d018aaad2c_SiteId">
    <vt:lpwstr>61bfae99-0638-40ac-9c3a-465c4059f96e</vt:lpwstr>
  </property>
  <property fmtid="{D5CDD505-2E9C-101B-9397-08002B2CF9AE}" pid="5" name="MSIP_Label_3d7fcb0a-951b-4c4c-9361-86d018aaad2c_Owner">
    <vt:lpwstr>Owen.Dunne@lit.ie</vt:lpwstr>
  </property>
  <property fmtid="{D5CDD505-2E9C-101B-9397-08002B2CF9AE}" pid="6" name="MSIP_Label_3d7fcb0a-951b-4c4c-9361-86d018aaad2c_SetDate">
    <vt:lpwstr>2022-03-28T11:30:33.9865571Z</vt:lpwstr>
  </property>
  <property fmtid="{D5CDD505-2E9C-101B-9397-08002B2CF9AE}" pid="7" name="MSIP_Label_3d7fcb0a-951b-4c4c-9361-86d018aaad2c_Name">
    <vt:lpwstr>General</vt:lpwstr>
  </property>
  <property fmtid="{D5CDD505-2E9C-101B-9397-08002B2CF9AE}" pid="8" name="MSIP_Label_3d7fcb0a-951b-4c4c-9361-86d018aaad2c_Application">
    <vt:lpwstr>Microsoft Azure Information Protection</vt:lpwstr>
  </property>
  <property fmtid="{D5CDD505-2E9C-101B-9397-08002B2CF9AE}" pid="9" name="MSIP_Label_3d7fcb0a-951b-4c4c-9361-86d018aaad2c_ActionId">
    <vt:lpwstr>613675b7-fac2-4f3f-bdaf-6a9f3f54ae12</vt:lpwstr>
  </property>
  <property fmtid="{D5CDD505-2E9C-101B-9397-08002B2CF9AE}" pid="10" name="MSIP_Label_3d7fcb0a-951b-4c4c-9361-86d018aaad2c_Extended_MSFT_Method">
    <vt:lpwstr>Automatic</vt:lpwstr>
  </property>
  <property fmtid="{D5CDD505-2E9C-101B-9397-08002B2CF9AE}" pid="11" name="Sensitivity">
    <vt:lpwstr>General</vt:lpwstr>
  </property>
</Properties>
</file>